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882" y="-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83D33-D9A3-479F-A657-51923BD93CE8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0B11B-4B06-4F18-BA92-020BD69F7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213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83D33-D9A3-479F-A657-51923BD93CE8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0B11B-4B06-4F18-BA92-020BD69F7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758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83D33-D9A3-479F-A657-51923BD93CE8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0B11B-4B06-4F18-BA92-020BD69F7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633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83D33-D9A3-479F-A657-51923BD93CE8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0B11B-4B06-4F18-BA92-020BD69F7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568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83D33-D9A3-479F-A657-51923BD93CE8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0B11B-4B06-4F18-BA92-020BD69F7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747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83D33-D9A3-479F-A657-51923BD93CE8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0B11B-4B06-4F18-BA92-020BD69F7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265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83D33-D9A3-479F-A657-51923BD93CE8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0B11B-4B06-4F18-BA92-020BD69F7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658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83D33-D9A3-479F-A657-51923BD93CE8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0B11B-4B06-4F18-BA92-020BD69F7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916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83D33-D9A3-479F-A657-51923BD93CE8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0B11B-4B06-4F18-BA92-020BD69F7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056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83D33-D9A3-479F-A657-51923BD93CE8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0B11B-4B06-4F18-BA92-020BD69F7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527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83D33-D9A3-479F-A657-51923BD93CE8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0B11B-4B06-4F18-BA92-020BD69F7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109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83D33-D9A3-479F-A657-51923BD93CE8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E0B11B-4B06-4F18-BA92-020BD69F7E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393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5616624"/>
          </a:xfrm>
        </p:spPr>
        <p:txBody>
          <a:bodyPr>
            <a:normAutofit fontScale="90000"/>
          </a:bodyPr>
          <a:lstStyle/>
          <a:p>
            <a:pPr algn="l"/>
            <a:r>
              <a:rPr lang="en-GB" u="sng" dirty="0" smtClean="0"/>
              <a:t>Book Review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sz="3200" dirty="0" smtClean="0"/>
              <a:t>Who are the characters?</a:t>
            </a:r>
            <a:br>
              <a:rPr lang="en-GB" sz="3200" dirty="0" smtClean="0"/>
            </a:br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 smtClean="0"/>
              <a:t>What is it about?</a:t>
            </a:r>
            <a:br>
              <a:rPr lang="en-GB" sz="3200" dirty="0" smtClean="0"/>
            </a:br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 smtClean="0"/>
              <a:t>What happened?</a:t>
            </a:r>
            <a:br>
              <a:rPr lang="en-GB" sz="3200" dirty="0" smtClean="0"/>
            </a:br>
            <a:r>
              <a:rPr lang="en-GB" sz="3200" dirty="0"/>
              <a:t/>
            </a:r>
            <a:br>
              <a:rPr lang="en-GB" sz="3200" dirty="0"/>
            </a:br>
            <a:r>
              <a:rPr lang="en-GB" sz="3200" dirty="0" smtClean="0"/>
              <a:t>Why is it your favourite book?</a:t>
            </a:r>
            <a:br>
              <a:rPr lang="en-GB" sz="3200" dirty="0" smtClean="0"/>
            </a:br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 smtClean="0"/>
              <a:t>Who do you think should read it? Why?</a:t>
            </a:r>
            <a:endParaRPr lang="en-GB" sz="3200" dirty="0"/>
          </a:p>
        </p:txBody>
      </p:sp>
      <p:pic>
        <p:nvPicPr>
          <p:cNvPr id="1026" name="Picture 2" descr="C:\Users\staffcj\AppData\Local\Microsoft\Windows\Temporary Internet Files\Content.IE5\I8DYGJ67\Books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68845"/>
            <a:ext cx="3669528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28306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Book Review  Who are the characters?  What is it about?  What happened?  Why is it your favourite book?  Who do you think should read it? Why?</vt:lpstr>
    </vt:vector>
  </TitlesOfParts>
  <Company>ATHS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Book Review  Who are the characters?  What is it about?  What happened?  Why is it your favourite book?  Who do you think should read it? Why?</dc:title>
  <dc:creator>staffcj</dc:creator>
  <cp:lastModifiedBy>Kirsty Taylor</cp:lastModifiedBy>
  <cp:revision>3</cp:revision>
  <dcterms:created xsi:type="dcterms:W3CDTF">2015-06-25T10:24:57Z</dcterms:created>
  <dcterms:modified xsi:type="dcterms:W3CDTF">2021-02-26T08:44:43Z</dcterms:modified>
</cp:coreProperties>
</file>