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3" r:id="rId5"/>
  </p:sldMasterIdLst>
  <p:notesMasterIdLst>
    <p:notesMasterId r:id="rId19"/>
  </p:notesMasterIdLst>
  <p:sldIdLst>
    <p:sldId id="256" r:id="rId6"/>
    <p:sldId id="257" r:id="rId7"/>
    <p:sldId id="258" r:id="rId8"/>
    <p:sldId id="270" r:id="rId9"/>
    <p:sldId id="271" r:id="rId10"/>
    <p:sldId id="260" r:id="rId11"/>
    <p:sldId id="262" r:id="rId12"/>
    <p:sldId id="263" r:id="rId13"/>
    <p:sldId id="265" r:id="rId14"/>
    <p:sldId id="267" r:id="rId15"/>
    <p:sldId id="269" r:id="rId16"/>
    <p:sldId id="264" r:id="rId17"/>
    <p:sldId id="268"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C96706F-F830-447D-AE75-AFAB40C97986}" v="509" dt="2021-09-13T10:11:04.51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7735" autoAdjust="0"/>
    <p:restoredTop sz="82647" autoAdjust="0"/>
  </p:normalViewPr>
  <p:slideViewPr>
    <p:cSldViewPr snapToGrid="0">
      <p:cViewPr varScale="1">
        <p:scale>
          <a:sx n="59" d="100"/>
          <a:sy n="59" d="100"/>
        </p:scale>
        <p:origin x="51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microsoft.com/office/2015/10/relationships/revisionInfo" Target="revisionInfo.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575CE07-FBE7-4613-A562-E0D822F21301}" type="doc">
      <dgm:prSet loTypeId="urn:microsoft.com/office/officeart/2005/8/layout/chevron1" loCatId="process" qsTypeId="urn:microsoft.com/office/officeart/2005/8/quickstyle/simple1" qsCatId="simple" csTypeId="urn:microsoft.com/office/officeart/2005/8/colors/accent1_2" csCatId="accent1" phldr="1"/>
      <dgm:spPr/>
    </dgm:pt>
    <dgm:pt modelId="{8D645AE9-9F10-46EC-9007-943F45BCC342}">
      <dgm:prSet phldrT="[Text]"/>
      <dgm:spPr/>
      <dgm:t>
        <a:bodyPr/>
        <a:lstStyle/>
        <a:p>
          <a:r>
            <a:rPr lang="en-GB" dirty="0"/>
            <a:t>Take some photographs of physics in your world</a:t>
          </a:r>
        </a:p>
      </dgm:t>
    </dgm:pt>
    <dgm:pt modelId="{F7BEFB38-5E07-46DE-AF60-CE17627F75B6}" type="parTrans" cxnId="{6D205E4E-CE26-4D7F-BF89-77595C57AB23}">
      <dgm:prSet/>
      <dgm:spPr/>
      <dgm:t>
        <a:bodyPr/>
        <a:lstStyle/>
        <a:p>
          <a:endParaRPr lang="en-GB"/>
        </a:p>
      </dgm:t>
    </dgm:pt>
    <dgm:pt modelId="{B255A015-A671-4C9F-AA93-5EBCA8B42B69}" type="sibTrans" cxnId="{6D205E4E-CE26-4D7F-BF89-77595C57AB23}">
      <dgm:prSet/>
      <dgm:spPr/>
      <dgm:t>
        <a:bodyPr/>
        <a:lstStyle/>
        <a:p>
          <a:endParaRPr lang="en-GB"/>
        </a:p>
      </dgm:t>
    </dgm:pt>
    <dgm:pt modelId="{11F5C38F-31C3-4D91-A87C-DF65F51BCD26}">
      <dgm:prSet phldrT="[Text]"/>
      <dgm:spPr/>
      <dgm:t>
        <a:bodyPr/>
        <a:lstStyle/>
        <a:p>
          <a:r>
            <a:rPr lang="en-GB" dirty="0"/>
            <a:t>Choose your favourite one to send in for the competition</a:t>
          </a:r>
        </a:p>
      </dgm:t>
    </dgm:pt>
    <dgm:pt modelId="{581CB5D6-7073-4B4C-A347-1912AC5B4757}" type="parTrans" cxnId="{46EA0BF5-D1F2-42B0-B355-2E1512947B7F}">
      <dgm:prSet/>
      <dgm:spPr/>
      <dgm:t>
        <a:bodyPr/>
        <a:lstStyle/>
        <a:p>
          <a:endParaRPr lang="en-GB"/>
        </a:p>
      </dgm:t>
    </dgm:pt>
    <dgm:pt modelId="{011AF59C-BD03-430E-A39E-E132A6BB098F}" type="sibTrans" cxnId="{46EA0BF5-D1F2-42B0-B355-2E1512947B7F}">
      <dgm:prSet/>
      <dgm:spPr/>
      <dgm:t>
        <a:bodyPr/>
        <a:lstStyle/>
        <a:p>
          <a:endParaRPr lang="en-GB"/>
        </a:p>
      </dgm:t>
    </dgm:pt>
    <dgm:pt modelId="{AC517E15-00DD-4F2B-A02F-D0C743B7C93B}">
      <dgm:prSet phldrT="[Text]"/>
      <dgm:spPr/>
      <dgm:t>
        <a:bodyPr/>
        <a:lstStyle/>
        <a:p>
          <a:r>
            <a:rPr lang="en-GB" dirty="0"/>
            <a:t>Send a digital copy of it to </a:t>
          </a:r>
          <a:r>
            <a:rPr lang="en-GB"/>
            <a:t>Mrs Gardiner</a:t>
          </a:r>
          <a:endParaRPr lang="en-GB" dirty="0"/>
        </a:p>
      </dgm:t>
    </dgm:pt>
    <dgm:pt modelId="{56678A40-A1DA-4137-B203-FB828175ECC6}" type="parTrans" cxnId="{DEE87B7C-34DE-4666-80DA-6B19E3F65989}">
      <dgm:prSet/>
      <dgm:spPr/>
      <dgm:t>
        <a:bodyPr/>
        <a:lstStyle/>
        <a:p>
          <a:endParaRPr lang="en-GB"/>
        </a:p>
      </dgm:t>
    </dgm:pt>
    <dgm:pt modelId="{DA7B839F-CDB3-43DC-96ED-9D22DA9E7E83}" type="sibTrans" cxnId="{DEE87B7C-34DE-4666-80DA-6B19E3F65989}">
      <dgm:prSet/>
      <dgm:spPr/>
      <dgm:t>
        <a:bodyPr/>
        <a:lstStyle/>
        <a:p>
          <a:endParaRPr lang="en-GB"/>
        </a:p>
      </dgm:t>
    </dgm:pt>
    <dgm:pt modelId="{CDF37688-54C3-4C41-8E94-8C3B8DABBFC7}" type="pres">
      <dgm:prSet presAssocID="{D575CE07-FBE7-4613-A562-E0D822F21301}" presName="Name0" presStyleCnt="0">
        <dgm:presLayoutVars>
          <dgm:dir/>
          <dgm:animLvl val="lvl"/>
          <dgm:resizeHandles val="exact"/>
        </dgm:presLayoutVars>
      </dgm:prSet>
      <dgm:spPr/>
    </dgm:pt>
    <dgm:pt modelId="{BE543F63-FCCC-4D5D-9D48-ACF7F7F3D1DF}" type="pres">
      <dgm:prSet presAssocID="{8D645AE9-9F10-46EC-9007-943F45BCC342}" presName="parTxOnly" presStyleLbl="node1" presStyleIdx="0" presStyleCnt="3">
        <dgm:presLayoutVars>
          <dgm:chMax val="0"/>
          <dgm:chPref val="0"/>
          <dgm:bulletEnabled val="1"/>
        </dgm:presLayoutVars>
      </dgm:prSet>
      <dgm:spPr/>
    </dgm:pt>
    <dgm:pt modelId="{52617662-9A61-4EAC-AACF-ECD82299A7B0}" type="pres">
      <dgm:prSet presAssocID="{B255A015-A671-4C9F-AA93-5EBCA8B42B69}" presName="parTxOnlySpace" presStyleCnt="0"/>
      <dgm:spPr/>
    </dgm:pt>
    <dgm:pt modelId="{2F274D54-5F0B-4694-8B7B-F3E5FEEB565D}" type="pres">
      <dgm:prSet presAssocID="{11F5C38F-31C3-4D91-A87C-DF65F51BCD26}" presName="parTxOnly" presStyleLbl="node1" presStyleIdx="1" presStyleCnt="3">
        <dgm:presLayoutVars>
          <dgm:chMax val="0"/>
          <dgm:chPref val="0"/>
          <dgm:bulletEnabled val="1"/>
        </dgm:presLayoutVars>
      </dgm:prSet>
      <dgm:spPr/>
    </dgm:pt>
    <dgm:pt modelId="{87C8714B-437F-4196-A676-DBB0B8C450C8}" type="pres">
      <dgm:prSet presAssocID="{011AF59C-BD03-430E-A39E-E132A6BB098F}" presName="parTxOnlySpace" presStyleCnt="0"/>
      <dgm:spPr/>
    </dgm:pt>
    <dgm:pt modelId="{10B9FDD7-F402-4587-B472-2385FA98856D}" type="pres">
      <dgm:prSet presAssocID="{AC517E15-00DD-4F2B-A02F-D0C743B7C93B}" presName="parTxOnly" presStyleLbl="node1" presStyleIdx="2" presStyleCnt="3" custLinFactNeighborX="2826" custLinFactNeighborY="0">
        <dgm:presLayoutVars>
          <dgm:chMax val="0"/>
          <dgm:chPref val="0"/>
          <dgm:bulletEnabled val="1"/>
        </dgm:presLayoutVars>
      </dgm:prSet>
      <dgm:spPr/>
    </dgm:pt>
  </dgm:ptLst>
  <dgm:cxnLst>
    <dgm:cxn modelId="{1A46930B-2BB7-4011-A567-5E10DC189B7C}" type="presOf" srcId="{11F5C38F-31C3-4D91-A87C-DF65F51BCD26}" destId="{2F274D54-5F0B-4694-8B7B-F3E5FEEB565D}" srcOrd="0" destOrd="0" presId="urn:microsoft.com/office/officeart/2005/8/layout/chevron1"/>
    <dgm:cxn modelId="{6D205E4E-CE26-4D7F-BF89-77595C57AB23}" srcId="{D575CE07-FBE7-4613-A562-E0D822F21301}" destId="{8D645AE9-9F10-46EC-9007-943F45BCC342}" srcOrd="0" destOrd="0" parTransId="{F7BEFB38-5E07-46DE-AF60-CE17627F75B6}" sibTransId="{B255A015-A671-4C9F-AA93-5EBCA8B42B69}"/>
    <dgm:cxn modelId="{89B22C52-2E3E-4A91-83C2-AEDE6D69A2F3}" type="presOf" srcId="{8D645AE9-9F10-46EC-9007-943F45BCC342}" destId="{BE543F63-FCCC-4D5D-9D48-ACF7F7F3D1DF}" srcOrd="0" destOrd="0" presId="urn:microsoft.com/office/officeart/2005/8/layout/chevron1"/>
    <dgm:cxn modelId="{DEE87B7C-34DE-4666-80DA-6B19E3F65989}" srcId="{D575CE07-FBE7-4613-A562-E0D822F21301}" destId="{AC517E15-00DD-4F2B-A02F-D0C743B7C93B}" srcOrd="2" destOrd="0" parTransId="{56678A40-A1DA-4137-B203-FB828175ECC6}" sibTransId="{DA7B839F-CDB3-43DC-96ED-9D22DA9E7E83}"/>
    <dgm:cxn modelId="{12396BE0-22B9-448A-AF18-4C081DB2C539}" type="presOf" srcId="{AC517E15-00DD-4F2B-A02F-D0C743B7C93B}" destId="{10B9FDD7-F402-4587-B472-2385FA98856D}" srcOrd="0" destOrd="0" presId="urn:microsoft.com/office/officeart/2005/8/layout/chevron1"/>
    <dgm:cxn modelId="{51F9FBE1-1970-48C4-83FF-CA77CB16476F}" type="presOf" srcId="{D575CE07-FBE7-4613-A562-E0D822F21301}" destId="{CDF37688-54C3-4C41-8E94-8C3B8DABBFC7}" srcOrd="0" destOrd="0" presId="urn:microsoft.com/office/officeart/2005/8/layout/chevron1"/>
    <dgm:cxn modelId="{46EA0BF5-D1F2-42B0-B355-2E1512947B7F}" srcId="{D575CE07-FBE7-4613-A562-E0D822F21301}" destId="{11F5C38F-31C3-4D91-A87C-DF65F51BCD26}" srcOrd="1" destOrd="0" parTransId="{581CB5D6-7073-4B4C-A347-1912AC5B4757}" sibTransId="{011AF59C-BD03-430E-A39E-E132A6BB098F}"/>
    <dgm:cxn modelId="{AEF308F1-6F7E-4909-A889-01D07683313F}" type="presParOf" srcId="{CDF37688-54C3-4C41-8E94-8C3B8DABBFC7}" destId="{BE543F63-FCCC-4D5D-9D48-ACF7F7F3D1DF}" srcOrd="0" destOrd="0" presId="urn:microsoft.com/office/officeart/2005/8/layout/chevron1"/>
    <dgm:cxn modelId="{5DADCEC9-B424-4519-AA5F-7547532BA380}" type="presParOf" srcId="{CDF37688-54C3-4C41-8E94-8C3B8DABBFC7}" destId="{52617662-9A61-4EAC-AACF-ECD82299A7B0}" srcOrd="1" destOrd="0" presId="urn:microsoft.com/office/officeart/2005/8/layout/chevron1"/>
    <dgm:cxn modelId="{47F71C8C-4F41-437E-BBB6-06B3051C2B7D}" type="presParOf" srcId="{CDF37688-54C3-4C41-8E94-8C3B8DABBFC7}" destId="{2F274D54-5F0B-4694-8B7B-F3E5FEEB565D}" srcOrd="2" destOrd="0" presId="urn:microsoft.com/office/officeart/2005/8/layout/chevron1"/>
    <dgm:cxn modelId="{3ADAD90B-E06F-4D6C-BAAC-374A84386A47}" type="presParOf" srcId="{CDF37688-54C3-4C41-8E94-8C3B8DABBFC7}" destId="{87C8714B-437F-4196-A676-DBB0B8C450C8}" srcOrd="3" destOrd="0" presId="urn:microsoft.com/office/officeart/2005/8/layout/chevron1"/>
    <dgm:cxn modelId="{BAC8BB0B-E89B-408A-8D88-0E9F4A907191}" type="presParOf" srcId="{CDF37688-54C3-4C41-8E94-8C3B8DABBFC7}" destId="{10B9FDD7-F402-4587-B472-2385FA98856D}" srcOrd="4"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7FF2D71-F965-4D16-A2A6-A349F4DAB590}" type="doc">
      <dgm:prSet loTypeId="urn:microsoft.com/office/officeart/2008/layout/LinedList" loCatId="list" qsTypeId="urn:microsoft.com/office/officeart/2005/8/quickstyle/simple1" qsCatId="simple" csTypeId="urn:microsoft.com/office/officeart/2005/8/colors/colorful1" csCatId="colorful" phldr="1"/>
      <dgm:spPr/>
      <dgm:t>
        <a:bodyPr/>
        <a:lstStyle/>
        <a:p>
          <a:endParaRPr lang="en-US"/>
        </a:p>
      </dgm:t>
    </dgm:pt>
    <dgm:pt modelId="{EEE6CD14-D9FB-471D-A563-82259D65386F}">
      <dgm:prSet/>
      <dgm:spPr/>
      <dgm:t>
        <a:bodyPr/>
        <a:lstStyle/>
        <a:p>
          <a:r>
            <a:rPr lang="en-GB"/>
            <a:t>There are 4 age categories:</a:t>
          </a:r>
          <a:endParaRPr lang="en-US"/>
        </a:p>
      </dgm:t>
    </dgm:pt>
    <dgm:pt modelId="{4F37E27D-8729-4943-8106-342DCDEDFD57}" type="parTrans" cxnId="{328425E2-F2C5-4357-901E-7779E6B590A9}">
      <dgm:prSet/>
      <dgm:spPr/>
      <dgm:t>
        <a:bodyPr/>
        <a:lstStyle/>
        <a:p>
          <a:endParaRPr lang="en-US"/>
        </a:p>
      </dgm:t>
    </dgm:pt>
    <dgm:pt modelId="{C5B0A445-34F8-46DB-AF0A-AD36900DDA74}" type="sibTrans" cxnId="{328425E2-F2C5-4357-901E-7779E6B590A9}">
      <dgm:prSet/>
      <dgm:spPr/>
      <dgm:t>
        <a:bodyPr/>
        <a:lstStyle/>
        <a:p>
          <a:endParaRPr lang="en-US"/>
        </a:p>
      </dgm:t>
    </dgm:pt>
    <dgm:pt modelId="{415640AB-5B65-4526-B4B5-46F9548E7B86}">
      <dgm:prSet/>
      <dgm:spPr/>
      <dgm:t>
        <a:bodyPr/>
        <a:lstStyle/>
        <a:p>
          <a:r>
            <a:rPr lang="en-GB"/>
            <a:t>Foundation, Y1 and Y2</a:t>
          </a:r>
          <a:endParaRPr lang="en-US"/>
        </a:p>
      </dgm:t>
    </dgm:pt>
    <dgm:pt modelId="{91D041F6-F435-4E73-A39A-10E075E84B24}" type="parTrans" cxnId="{0347347C-31BF-4D24-8E85-FB3240CB150E}">
      <dgm:prSet/>
      <dgm:spPr/>
      <dgm:t>
        <a:bodyPr/>
        <a:lstStyle/>
        <a:p>
          <a:endParaRPr lang="en-US"/>
        </a:p>
      </dgm:t>
    </dgm:pt>
    <dgm:pt modelId="{2762B37B-6E34-41E6-A3D9-96E6F06201BD}" type="sibTrans" cxnId="{0347347C-31BF-4D24-8E85-FB3240CB150E}">
      <dgm:prSet/>
      <dgm:spPr/>
      <dgm:t>
        <a:bodyPr/>
        <a:lstStyle/>
        <a:p>
          <a:endParaRPr lang="en-US"/>
        </a:p>
      </dgm:t>
    </dgm:pt>
    <dgm:pt modelId="{BB49F604-F8A3-4E65-84BC-88022D5818BF}">
      <dgm:prSet/>
      <dgm:spPr/>
      <dgm:t>
        <a:bodyPr/>
        <a:lstStyle/>
        <a:p>
          <a:r>
            <a:rPr lang="en-GB" dirty="0"/>
            <a:t>Y3,4,5 and 6 (KS2)</a:t>
          </a:r>
          <a:endParaRPr lang="en-US" dirty="0"/>
        </a:p>
      </dgm:t>
    </dgm:pt>
    <dgm:pt modelId="{B758BF81-677A-45E9-A72F-3E77C3E99418}" type="parTrans" cxnId="{E17120B1-67EA-4448-92D4-694F5AA8D72B}">
      <dgm:prSet/>
      <dgm:spPr/>
      <dgm:t>
        <a:bodyPr/>
        <a:lstStyle/>
        <a:p>
          <a:endParaRPr lang="en-US"/>
        </a:p>
      </dgm:t>
    </dgm:pt>
    <dgm:pt modelId="{A6B4B44D-5B3A-4D13-A3EB-44264D95388B}" type="sibTrans" cxnId="{E17120B1-67EA-4448-92D4-694F5AA8D72B}">
      <dgm:prSet/>
      <dgm:spPr/>
      <dgm:t>
        <a:bodyPr/>
        <a:lstStyle/>
        <a:p>
          <a:endParaRPr lang="en-US"/>
        </a:p>
      </dgm:t>
    </dgm:pt>
    <dgm:pt modelId="{5CDB3841-9ABE-41A0-8F15-19E59F507DF9}">
      <dgm:prSet/>
      <dgm:spPr/>
      <dgm:t>
        <a:bodyPr/>
        <a:lstStyle/>
        <a:p>
          <a:r>
            <a:rPr lang="en-GB" dirty="0"/>
            <a:t>Y7,8 and 9 (KS3)</a:t>
          </a:r>
          <a:endParaRPr lang="en-US" dirty="0"/>
        </a:p>
      </dgm:t>
    </dgm:pt>
    <dgm:pt modelId="{FDC4C81A-E606-456B-986A-AD4BB4D8C7D0}" type="parTrans" cxnId="{DAAAB128-30B3-4621-A80B-7809FC228EC5}">
      <dgm:prSet/>
      <dgm:spPr/>
      <dgm:t>
        <a:bodyPr/>
        <a:lstStyle/>
        <a:p>
          <a:endParaRPr lang="en-US"/>
        </a:p>
      </dgm:t>
    </dgm:pt>
    <dgm:pt modelId="{2ADC4F56-749E-4EDE-AC00-2F176C207031}" type="sibTrans" cxnId="{DAAAB128-30B3-4621-A80B-7809FC228EC5}">
      <dgm:prSet/>
      <dgm:spPr/>
      <dgm:t>
        <a:bodyPr/>
        <a:lstStyle/>
        <a:p>
          <a:endParaRPr lang="en-US"/>
        </a:p>
      </dgm:t>
    </dgm:pt>
    <dgm:pt modelId="{A6A1E9E3-6225-41CC-90CB-4CA5F939AF31}">
      <dgm:prSet/>
      <dgm:spPr/>
      <dgm:t>
        <a:bodyPr/>
        <a:lstStyle/>
        <a:p>
          <a:r>
            <a:rPr lang="en-GB" dirty="0"/>
            <a:t>Adults (teachers and parents)</a:t>
          </a:r>
          <a:endParaRPr lang="en-US" dirty="0"/>
        </a:p>
      </dgm:t>
    </dgm:pt>
    <dgm:pt modelId="{220A0B01-253B-4A82-B826-145C79807924}" type="parTrans" cxnId="{0C3DC99B-8592-46FA-9C31-A5A8156621FA}">
      <dgm:prSet/>
      <dgm:spPr/>
      <dgm:t>
        <a:bodyPr/>
        <a:lstStyle/>
        <a:p>
          <a:endParaRPr lang="en-US"/>
        </a:p>
      </dgm:t>
    </dgm:pt>
    <dgm:pt modelId="{C337CA1C-B365-40B0-B4BB-5E2DB4DB5533}" type="sibTrans" cxnId="{0C3DC99B-8592-46FA-9C31-A5A8156621FA}">
      <dgm:prSet/>
      <dgm:spPr/>
      <dgm:t>
        <a:bodyPr/>
        <a:lstStyle/>
        <a:p>
          <a:endParaRPr lang="en-US"/>
        </a:p>
      </dgm:t>
    </dgm:pt>
    <dgm:pt modelId="{4A98083D-056D-43E3-82C5-7E5CC17C1D76}">
      <dgm:prSet/>
      <dgm:spPr/>
      <dgm:t>
        <a:bodyPr/>
        <a:lstStyle/>
        <a:p>
          <a:r>
            <a:rPr lang="en-GB"/>
            <a:t>There will be winners for each school and then an overall winner for each age group from all of the schools</a:t>
          </a:r>
          <a:endParaRPr lang="en-US"/>
        </a:p>
      </dgm:t>
    </dgm:pt>
    <dgm:pt modelId="{A6DB7B22-70CE-4D25-A3CB-6702FF2DF845}" type="parTrans" cxnId="{4F504DF3-BE9B-4A2F-B1D3-55FE144201B0}">
      <dgm:prSet/>
      <dgm:spPr/>
      <dgm:t>
        <a:bodyPr/>
        <a:lstStyle/>
        <a:p>
          <a:endParaRPr lang="en-US"/>
        </a:p>
      </dgm:t>
    </dgm:pt>
    <dgm:pt modelId="{10D7CFF8-4BF3-46FC-9FA7-A24EB7379674}" type="sibTrans" cxnId="{4F504DF3-BE9B-4A2F-B1D3-55FE144201B0}">
      <dgm:prSet/>
      <dgm:spPr/>
      <dgm:t>
        <a:bodyPr/>
        <a:lstStyle/>
        <a:p>
          <a:endParaRPr lang="en-US"/>
        </a:p>
      </dgm:t>
    </dgm:pt>
    <dgm:pt modelId="{A2CC870D-7306-48B5-98F8-8AA6A422D541}" type="pres">
      <dgm:prSet presAssocID="{77FF2D71-F965-4D16-A2A6-A349F4DAB590}" presName="vert0" presStyleCnt="0">
        <dgm:presLayoutVars>
          <dgm:dir/>
          <dgm:animOne val="branch"/>
          <dgm:animLvl val="lvl"/>
        </dgm:presLayoutVars>
      </dgm:prSet>
      <dgm:spPr/>
    </dgm:pt>
    <dgm:pt modelId="{0E1B7585-9468-4DB0-B09E-90254D0CB9C3}" type="pres">
      <dgm:prSet presAssocID="{EEE6CD14-D9FB-471D-A563-82259D65386F}" presName="thickLine" presStyleLbl="alignNode1" presStyleIdx="0" presStyleCnt="6"/>
      <dgm:spPr/>
    </dgm:pt>
    <dgm:pt modelId="{DAA94C25-FE05-4F3C-892F-327FDFCA2C63}" type="pres">
      <dgm:prSet presAssocID="{EEE6CD14-D9FB-471D-A563-82259D65386F}" presName="horz1" presStyleCnt="0"/>
      <dgm:spPr/>
    </dgm:pt>
    <dgm:pt modelId="{F6C040AF-FB15-45CB-A1DE-343CA2F9CA07}" type="pres">
      <dgm:prSet presAssocID="{EEE6CD14-D9FB-471D-A563-82259D65386F}" presName="tx1" presStyleLbl="revTx" presStyleIdx="0" presStyleCnt="6"/>
      <dgm:spPr/>
    </dgm:pt>
    <dgm:pt modelId="{82FECBBB-3F6B-4F55-85D7-DDE4B984BC37}" type="pres">
      <dgm:prSet presAssocID="{EEE6CD14-D9FB-471D-A563-82259D65386F}" presName="vert1" presStyleCnt="0"/>
      <dgm:spPr/>
    </dgm:pt>
    <dgm:pt modelId="{59A8A30E-BFB6-44D7-96A4-76A6568253FF}" type="pres">
      <dgm:prSet presAssocID="{415640AB-5B65-4526-B4B5-46F9548E7B86}" presName="thickLine" presStyleLbl="alignNode1" presStyleIdx="1" presStyleCnt="6"/>
      <dgm:spPr/>
    </dgm:pt>
    <dgm:pt modelId="{94991760-503F-4FD1-B2EB-57EEB855BD16}" type="pres">
      <dgm:prSet presAssocID="{415640AB-5B65-4526-B4B5-46F9548E7B86}" presName="horz1" presStyleCnt="0"/>
      <dgm:spPr/>
    </dgm:pt>
    <dgm:pt modelId="{4A029013-860E-468D-A0ED-A1CDA781D963}" type="pres">
      <dgm:prSet presAssocID="{415640AB-5B65-4526-B4B5-46F9548E7B86}" presName="tx1" presStyleLbl="revTx" presStyleIdx="1" presStyleCnt="6"/>
      <dgm:spPr/>
    </dgm:pt>
    <dgm:pt modelId="{6ED67318-F79D-4088-97E4-D016A83A103F}" type="pres">
      <dgm:prSet presAssocID="{415640AB-5B65-4526-B4B5-46F9548E7B86}" presName="vert1" presStyleCnt="0"/>
      <dgm:spPr/>
    </dgm:pt>
    <dgm:pt modelId="{F2BB1BB0-5600-46CC-8A14-F2E7FC79E674}" type="pres">
      <dgm:prSet presAssocID="{BB49F604-F8A3-4E65-84BC-88022D5818BF}" presName="thickLine" presStyleLbl="alignNode1" presStyleIdx="2" presStyleCnt="6"/>
      <dgm:spPr/>
    </dgm:pt>
    <dgm:pt modelId="{045DAE51-E8C1-4066-97B9-359BEAB85DE7}" type="pres">
      <dgm:prSet presAssocID="{BB49F604-F8A3-4E65-84BC-88022D5818BF}" presName="horz1" presStyleCnt="0"/>
      <dgm:spPr/>
    </dgm:pt>
    <dgm:pt modelId="{260DD11C-C6EE-41BE-9855-DA14EE338979}" type="pres">
      <dgm:prSet presAssocID="{BB49F604-F8A3-4E65-84BC-88022D5818BF}" presName="tx1" presStyleLbl="revTx" presStyleIdx="2" presStyleCnt="6"/>
      <dgm:spPr/>
    </dgm:pt>
    <dgm:pt modelId="{936D1C78-21D7-4702-B60F-B44485434DCB}" type="pres">
      <dgm:prSet presAssocID="{BB49F604-F8A3-4E65-84BC-88022D5818BF}" presName="vert1" presStyleCnt="0"/>
      <dgm:spPr/>
    </dgm:pt>
    <dgm:pt modelId="{156FDB90-C1EE-42EC-8B3B-746BCF84ED41}" type="pres">
      <dgm:prSet presAssocID="{5CDB3841-9ABE-41A0-8F15-19E59F507DF9}" presName="thickLine" presStyleLbl="alignNode1" presStyleIdx="3" presStyleCnt="6"/>
      <dgm:spPr/>
    </dgm:pt>
    <dgm:pt modelId="{B6A05F20-68D7-4B4D-BB6C-99D56FD1A511}" type="pres">
      <dgm:prSet presAssocID="{5CDB3841-9ABE-41A0-8F15-19E59F507DF9}" presName="horz1" presStyleCnt="0"/>
      <dgm:spPr/>
    </dgm:pt>
    <dgm:pt modelId="{BE960996-ADFE-45D2-A988-55968C5C65FF}" type="pres">
      <dgm:prSet presAssocID="{5CDB3841-9ABE-41A0-8F15-19E59F507DF9}" presName="tx1" presStyleLbl="revTx" presStyleIdx="3" presStyleCnt="6"/>
      <dgm:spPr/>
    </dgm:pt>
    <dgm:pt modelId="{898E32C5-D137-4C7E-B953-2984C664DC76}" type="pres">
      <dgm:prSet presAssocID="{5CDB3841-9ABE-41A0-8F15-19E59F507DF9}" presName="vert1" presStyleCnt="0"/>
      <dgm:spPr/>
    </dgm:pt>
    <dgm:pt modelId="{E8FA3223-AFD3-4871-A53D-83EF4EB1438E}" type="pres">
      <dgm:prSet presAssocID="{A6A1E9E3-6225-41CC-90CB-4CA5F939AF31}" presName="thickLine" presStyleLbl="alignNode1" presStyleIdx="4" presStyleCnt="6"/>
      <dgm:spPr/>
    </dgm:pt>
    <dgm:pt modelId="{EBFACF32-21E5-47B6-A4DF-CC5558AF90BE}" type="pres">
      <dgm:prSet presAssocID="{A6A1E9E3-6225-41CC-90CB-4CA5F939AF31}" presName="horz1" presStyleCnt="0"/>
      <dgm:spPr/>
    </dgm:pt>
    <dgm:pt modelId="{10503234-B076-4B5F-9C1C-E5BC1C6F3616}" type="pres">
      <dgm:prSet presAssocID="{A6A1E9E3-6225-41CC-90CB-4CA5F939AF31}" presName="tx1" presStyleLbl="revTx" presStyleIdx="4" presStyleCnt="6"/>
      <dgm:spPr/>
    </dgm:pt>
    <dgm:pt modelId="{48574450-00FA-41A1-A09F-FDA25E44CF93}" type="pres">
      <dgm:prSet presAssocID="{A6A1E9E3-6225-41CC-90CB-4CA5F939AF31}" presName="vert1" presStyleCnt="0"/>
      <dgm:spPr/>
    </dgm:pt>
    <dgm:pt modelId="{B96F012D-F26B-4361-A7F2-C572A2DA9494}" type="pres">
      <dgm:prSet presAssocID="{4A98083D-056D-43E3-82C5-7E5CC17C1D76}" presName="thickLine" presStyleLbl="alignNode1" presStyleIdx="5" presStyleCnt="6"/>
      <dgm:spPr/>
    </dgm:pt>
    <dgm:pt modelId="{BA0E6972-D4D8-48E1-B7C1-D14C5C28B57F}" type="pres">
      <dgm:prSet presAssocID="{4A98083D-056D-43E3-82C5-7E5CC17C1D76}" presName="horz1" presStyleCnt="0"/>
      <dgm:spPr/>
    </dgm:pt>
    <dgm:pt modelId="{52041EBC-7300-4072-A111-8F4B7A376ABA}" type="pres">
      <dgm:prSet presAssocID="{4A98083D-056D-43E3-82C5-7E5CC17C1D76}" presName="tx1" presStyleLbl="revTx" presStyleIdx="5" presStyleCnt="6"/>
      <dgm:spPr/>
    </dgm:pt>
    <dgm:pt modelId="{F018E681-3E46-4A58-9F22-B4D0D8877855}" type="pres">
      <dgm:prSet presAssocID="{4A98083D-056D-43E3-82C5-7E5CC17C1D76}" presName="vert1" presStyleCnt="0"/>
      <dgm:spPr/>
    </dgm:pt>
  </dgm:ptLst>
  <dgm:cxnLst>
    <dgm:cxn modelId="{DAAAB128-30B3-4621-A80B-7809FC228EC5}" srcId="{77FF2D71-F965-4D16-A2A6-A349F4DAB590}" destId="{5CDB3841-9ABE-41A0-8F15-19E59F507DF9}" srcOrd="3" destOrd="0" parTransId="{FDC4C81A-E606-456B-986A-AD4BB4D8C7D0}" sibTransId="{2ADC4F56-749E-4EDE-AC00-2F176C207031}"/>
    <dgm:cxn modelId="{C4C94443-3F22-427B-9311-136C6644500B}" type="presOf" srcId="{EEE6CD14-D9FB-471D-A563-82259D65386F}" destId="{F6C040AF-FB15-45CB-A1DE-343CA2F9CA07}" srcOrd="0" destOrd="0" presId="urn:microsoft.com/office/officeart/2008/layout/LinedList"/>
    <dgm:cxn modelId="{CF71316D-4272-47C1-8795-8920E378FF7A}" type="presOf" srcId="{77FF2D71-F965-4D16-A2A6-A349F4DAB590}" destId="{A2CC870D-7306-48B5-98F8-8AA6A422D541}" srcOrd="0" destOrd="0" presId="urn:microsoft.com/office/officeart/2008/layout/LinedList"/>
    <dgm:cxn modelId="{0347347C-31BF-4D24-8E85-FB3240CB150E}" srcId="{77FF2D71-F965-4D16-A2A6-A349F4DAB590}" destId="{415640AB-5B65-4526-B4B5-46F9548E7B86}" srcOrd="1" destOrd="0" parTransId="{91D041F6-F435-4E73-A39A-10E075E84B24}" sibTransId="{2762B37B-6E34-41E6-A3D9-96E6F06201BD}"/>
    <dgm:cxn modelId="{C7FAF886-B736-489D-BCDF-1C3DA8387F10}" type="presOf" srcId="{A6A1E9E3-6225-41CC-90CB-4CA5F939AF31}" destId="{10503234-B076-4B5F-9C1C-E5BC1C6F3616}" srcOrd="0" destOrd="0" presId="urn:microsoft.com/office/officeart/2008/layout/LinedList"/>
    <dgm:cxn modelId="{2FBF1D88-D80A-4968-9CB5-99ADAA2042BA}" type="presOf" srcId="{415640AB-5B65-4526-B4B5-46F9548E7B86}" destId="{4A029013-860E-468D-A0ED-A1CDA781D963}" srcOrd="0" destOrd="0" presId="urn:microsoft.com/office/officeart/2008/layout/LinedList"/>
    <dgm:cxn modelId="{0C3DC99B-8592-46FA-9C31-A5A8156621FA}" srcId="{77FF2D71-F965-4D16-A2A6-A349F4DAB590}" destId="{A6A1E9E3-6225-41CC-90CB-4CA5F939AF31}" srcOrd="4" destOrd="0" parTransId="{220A0B01-253B-4A82-B826-145C79807924}" sibTransId="{C337CA1C-B365-40B0-B4BB-5E2DB4DB5533}"/>
    <dgm:cxn modelId="{8392D7A1-16AA-4ECF-96B5-9882CFC38328}" type="presOf" srcId="{BB49F604-F8A3-4E65-84BC-88022D5818BF}" destId="{260DD11C-C6EE-41BE-9855-DA14EE338979}" srcOrd="0" destOrd="0" presId="urn:microsoft.com/office/officeart/2008/layout/LinedList"/>
    <dgm:cxn modelId="{E17120B1-67EA-4448-92D4-694F5AA8D72B}" srcId="{77FF2D71-F965-4D16-A2A6-A349F4DAB590}" destId="{BB49F604-F8A3-4E65-84BC-88022D5818BF}" srcOrd="2" destOrd="0" parTransId="{B758BF81-677A-45E9-A72F-3E77C3E99418}" sibTransId="{A6B4B44D-5B3A-4D13-A3EB-44264D95388B}"/>
    <dgm:cxn modelId="{66D7A9DA-C9DD-4FD0-8F87-C703E7652E9A}" type="presOf" srcId="{5CDB3841-9ABE-41A0-8F15-19E59F507DF9}" destId="{BE960996-ADFE-45D2-A988-55968C5C65FF}" srcOrd="0" destOrd="0" presId="urn:microsoft.com/office/officeart/2008/layout/LinedList"/>
    <dgm:cxn modelId="{328425E2-F2C5-4357-901E-7779E6B590A9}" srcId="{77FF2D71-F965-4D16-A2A6-A349F4DAB590}" destId="{EEE6CD14-D9FB-471D-A563-82259D65386F}" srcOrd="0" destOrd="0" parTransId="{4F37E27D-8729-4943-8106-342DCDEDFD57}" sibTransId="{C5B0A445-34F8-46DB-AF0A-AD36900DDA74}"/>
    <dgm:cxn modelId="{BFD5EAEC-61C9-486B-AFA7-7D3D61E9C152}" type="presOf" srcId="{4A98083D-056D-43E3-82C5-7E5CC17C1D76}" destId="{52041EBC-7300-4072-A111-8F4B7A376ABA}" srcOrd="0" destOrd="0" presId="urn:microsoft.com/office/officeart/2008/layout/LinedList"/>
    <dgm:cxn modelId="{4F504DF3-BE9B-4A2F-B1D3-55FE144201B0}" srcId="{77FF2D71-F965-4D16-A2A6-A349F4DAB590}" destId="{4A98083D-056D-43E3-82C5-7E5CC17C1D76}" srcOrd="5" destOrd="0" parTransId="{A6DB7B22-70CE-4D25-A3CB-6702FF2DF845}" sibTransId="{10D7CFF8-4BF3-46FC-9FA7-A24EB7379674}"/>
    <dgm:cxn modelId="{412883E6-6C9B-4F8E-BF9C-2CEB830FCF28}" type="presParOf" srcId="{A2CC870D-7306-48B5-98F8-8AA6A422D541}" destId="{0E1B7585-9468-4DB0-B09E-90254D0CB9C3}" srcOrd="0" destOrd="0" presId="urn:microsoft.com/office/officeart/2008/layout/LinedList"/>
    <dgm:cxn modelId="{E09ECE77-8904-4193-9170-0A72B1D23F73}" type="presParOf" srcId="{A2CC870D-7306-48B5-98F8-8AA6A422D541}" destId="{DAA94C25-FE05-4F3C-892F-327FDFCA2C63}" srcOrd="1" destOrd="0" presId="urn:microsoft.com/office/officeart/2008/layout/LinedList"/>
    <dgm:cxn modelId="{A9C35C2D-8DCB-4F24-9795-17B27A937CA7}" type="presParOf" srcId="{DAA94C25-FE05-4F3C-892F-327FDFCA2C63}" destId="{F6C040AF-FB15-45CB-A1DE-343CA2F9CA07}" srcOrd="0" destOrd="0" presId="urn:microsoft.com/office/officeart/2008/layout/LinedList"/>
    <dgm:cxn modelId="{97B13198-F9D1-49CC-817D-17FDA1797BAB}" type="presParOf" srcId="{DAA94C25-FE05-4F3C-892F-327FDFCA2C63}" destId="{82FECBBB-3F6B-4F55-85D7-DDE4B984BC37}" srcOrd="1" destOrd="0" presId="urn:microsoft.com/office/officeart/2008/layout/LinedList"/>
    <dgm:cxn modelId="{5B6082E2-F2B8-4E91-A050-2BF683329B46}" type="presParOf" srcId="{A2CC870D-7306-48B5-98F8-8AA6A422D541}" destId="{59A8A30E-BFB6-44D7-96A4-76A6568253FF}" srcOrd="2" destOrd="0" presId="urn:microsoft.com/office/officeart/2008/layout/LinedList"/>
    <dgm:cxn modelId="{77852EF1-B033-4C3A-8BD2-BCFC1FC6062C}" type="presParOf" srcId="{A2CC870D-7306-48B5-98F8-8AA6A422D541}" destId="{94991760-503F-4FD1-B2EB-57EEB855BD16}" srcOrd="3" destOrd="0" presId="urn:microsoft.com/office/officeart/2008/layout/LinedList"/>
    <dgm:cxn modelId="{D7AD8476-42C0-41E2-8803-91810A2D7DC4}" type="presParOf" srcId="{94991760-503F-4FD1-B2EB-57EEB855BD16}" destId="{4A029013-860E-468D-A0ED-A1CDA781D963}" srcOrd="0" destOrd="0" presId="urn:microsoft.com/office/officeart/2008/layout/LinedList"/>
    <dgm:cxn modelId="{847040F2-8C25-4B72-952F-9BA736CF382F}" type="presParOf" srcId="{94991760-503F-4FD1-B2EB-57EEB855BD16}" destId="{6ED67318-F79D-4088-97E4-D016A83A103F}" srcOrd="1" destOrd="0" presId="urn:microsoft.com/office/officeart/2008/layout/LinedList"/>
    <dgm:cxn modelId="{6D37DA51-5C86-455B-883D-346148A3AE8B}" type="presParOf" srcId="{A2CC870D-7306-48B5-98F8-8AA6A422D541}" destId="{F2BB1BB0-5600-46CC-8A14-F2E7FC79E674}" srcOrd="4" destOrd="0" presId="urn:microsoft.com/office/officeart/2008/layout/LinedList"/>
    <dgm:cxn modelId="{00E86707-31B0-45D7-8AC0-24C456B81858}" type="presParOf" srcId="{A2CC870D-7306-48B5-98F8-8AA6A422D541}" destId="{045DAE51-E8C1-4066-97B9-359BEAB85DE7}" srcOrd="5" destOrd="0" presId="urn:microsoft.com/office/officeart/2008/layout/LinedList"/>
    <dgm:cxn modelId="{6D54FF43-F0B1-4EB8-90A7-84240459B75E}" type="presParOf" srcId="{045DAE51-E8C1-4066-97B9-359BEAB85DE7}" destId="{260DD11C-C6EE-41BE-9855-DA14EE338979}" srcOrd="0" destOrd="0" presId="urn:microsoft.com/office/officeart/2008/layout/LinedList"/>
    <dgm:cxn modelId="{272A1806-74A0-4B76-89C1-F66610C46996}" type="presParOf" srcId="{045DAE51-E8C1-4066-97B9-359BEAB85DE7}" destId="{936D1C78-21D7-4702-B60F-B44485434DCB}" srcOrd="1" destOrd="0" presId="urn:microsoft.com/office/officeart/2008/layout/LinedList"/>
    <dgm:cxn modelId="{158966DA-AEF1-48B1-8B65-D634986AF00C}" type="presParOf" srcId="{A2CC870D-7306-48B5-98F8-8AA6A422D541}" destId="{156FDB90-C1EE-42EC-8B3B-746BCF84ED41}" srcOrd="6" destOrd="0" presId="urn:microsoft.com/office/officeart/2008/layout/LinedList"/>
    <dgm:cxn modelId="{C7A0A0C5-0825-4D01-BD90-5AFAC00A1D2B}" type="presParOf" srcId="{A2CC870D-7306-48B5-98F8-8AA6A422D541}" destId="{B6A05F20-68D7-4B4D-BB6C-99D56FD1A511}" srcOrd="7" destOrd="0" presId="urn:microsoft.com/office/officeart/2008/layout/LinedList"/>
    <dgm:cxn modelId="{C68BFED3-720E-4A7D-A7DE-7887789D8714}" type="presParOf" srcId="{B6A05F20-68D7-4B4D-BB6C-99D56FD1A511}" destId="{BE960996-ADFE-45D2-A988-55968C5C65FF}" srcOrd="0" destOrd="0" presId="urn:microsoft.com/office/officeart/2008/layout/LinedList"/>
    <dgm:cxn modelId="{31FE1B53-243B-47C1-8796-FE2C3B512E41}" type="presParOf" srcId="{B6A05F20-68D7-4B4D-BB6C-99D56FD1A511}" destId="{898E32C5-D137-4C7E-B953-2984C664DC76}" srcOrd="1" destOrd="0" presId="urn:microsoft.com/office/officeart/2008/layout/LinedList"/>
    <dgm:cxn modelId="{F3089DD5-76D8-4B19-B1FB-2428A8E95EF9}" type="presParOf" srcId="{A2CC870D-7306-48B5-98F8-8AA6A422D541}" destId="{E8FA3223-AFD3-4871-A53D-83EF4EB1438E}" srcOrd="8" destOrd="0" presId="urn:microsoft.com/office/officeart/2008/layout/LinedList"/>
    <dgm:cxn modelId="{0AAA6398-7865-445C-8F10-ED4766D2730D}" type="presParOf" srcId="{A2CC870D-7306-48B5-98F8-8AA6A422D541}" destId="{EBFACF32-21E5-47B6-A4DF-CC5558AF90BE}" srcOrd="9" destOrd="0" presId="urn:microsoft.com/office/officeart/2008/layout/LinedList"/>
    <dgm:cxn modelId="{03F5BB40-02F8-401C-9ACB-0FDC1EC5483F}" type="presParOf" srcId="{EBFACF32-21E5-47B6-A4DF-CC5558AF90BE}" destId="{10503234-B076-4B5F-9C1C-E5BC1C6F3616}" srcOrd="0" destOrd="0" presId="urn:microsoft.com/office/officeart/2008/layout/LinedList"/>
    <dgm:cxn modelId="{CF80D5A3-0C16-4D4C-88A6-999A82DBE5EC}" type="presParOf" srcId="{EBFACF32-21E5-47B6-A4DF-CC5558AF90BE}" destId="{48574450-00FA-41A1-A09F-FDA25E44CF93}" srcOrd="1" destOrd="0" presId="urn:microsoft.com/office/officeart/2008/layout/LinedList"/>
    <dgm:cxn modelId="{3737242F-4F74-443A-8B67-E326133FE74B}" type="presParOf" srcId="{A2CC870D-7306-48B5-98F8-8AA6A422D541}" destId="{B96F012D-F26B-4361-A7F2-C572A2DA9494}" srcOrd="10" destOrd="0" presId="urn:microsoft.com/office/officeart/2008/layout/LinedList"/>
    <dgm:cxn modelId="{D98F9A98-A657-47C6-87DA-0B9AFC3F86A9}" type="presParOf" srcId="{A2CC870D-7306-48B5-98F8-8AA6A422D541}" destId="{BA0E6972-D4D8-48E1-B7C1-D14C5C28B57F}" srcOrd="11" destOrd="0" presId="urn:microsoft.com/office/officeart/2008/layout/LinedList"/>
    <dgm:cxn modelId="{DC28AAF8-28B4-4EB3-BF2B-19E4748EB017}" type="presParOf" srcId="{BA0E6972-D4D8-48E1-B7C1-D14C5C28B57F}" destId="{52041EBC-7300-4072-A111-8F4B7A376ABA}" srcOrd="0" destOrd="0" presId="urn:microsoft.com/office/officeart/2008/layout/LinedList"/>
    <dgm:cxn modelId="{65B5C895-B6DC-46FF-972F-30DE9A8D9B22}" type="presParOf" srcId="{BA0E6972-D4D8-48E1-B7C1-D14C5C28B57F}" destId="{F018E681-3E46-4A58-9F22-B4D0D8877855}"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543F63-FCCC-4D5D-9D48-ACF7F7F3D1DF}">
      <dsp:nvSpPr>
        <dsp:cNvPr id="0" name=""/>
        <dsp:cNvSpPr/>
      </dsp:nvSpPr>
      <dsp:spPr>
        <a:xfrm>
          <a:off x="2630" y="2420617"/>
          <a:ext cx="3205300" cy="1282120"/>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4011" tIns="28004" rIns="28004" bIns="28004" numCol="1" spcCol="1270" anchor="ctr" anchorCtr="0">
          <a:noAutofit/>
        </a:bodyPr>
        <a:lstStyle/>
        <a:p>
          <a:pPr marL="0" lvl="0" indent="0" algn="ctr" defTabSz="933450">
            <a:lnSpc>
              <a:spcPct val="90000"/>
            </a:lnSpc>
            <a:spcBef>
              <a:spcPct val="0"/>
            </a:spcBef>
            <a:spcAft>
              <a:spcPct val="35000"/>
            </a:spcAft>
            <a:buNone/>
          </a:pPr>
          <a:r>
            <a:rPr lang="en-GB" sz="2100" kern="1200" dirty="0"/>
            <a:t>Take some photographs of physics in your world</a:t>
          </a:r>
        </a:p>
      </dsp:txBody>
      <dsp:txXfrm>
        <a:off x="643690" y="2420617"/>
        <a:ext cx="1923180" cy="1282120"/>
      </dsp:txXfrm>
    </dsp:sp>
    <dsp:sp modelId="{2F274D54-5F0B-4694-8B7B-F3E5FEEB565D}">
      <dsp:nvSpPr>
        <dsp:cNvPr id="0" name=""/>
        <dsp:cNvSpPr/>
      </dsp:nvSpPr>
      <dsp:spPr>
        <a:xfrm>
          <a:off x="2887401" y="2420617"/>
          <a:ext cx="3205300" cy="1282120"/>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4011" tIns="28004" rIns="28004" bIns="28004" numCol="1" spcCol="1270" anchor="ctr" anchorCtr="0">
          <a:noAutofit/>
        </a:bodyPr>
        <a:lstStyle/>
        <a:p>
          <a:pPr marL="0" lvl="0" indent="0" algn="ctr" defTabSz="933450">
            <a:lnSpc>
              <a:spcPct val="90000"/>
            </a:lnSpc>
            <a:spcBef>
              <a:spcPct val="0"/>
            </a:spcBef>
            <a:spcAft>
              <a:spcPct val="35000"/>
            </a:spcAft>
            <a:buNone/>
          </a:pPr>
          <a:r>
            <a:rPr lang="en-GB" sz="2100" kern="1200" dirty="0"/>
            <a:t>Choose your favourite one to send in for the competition</a:t>
          </a:r>
        </a:p>
      </dsp:txBody>
      <dsp:txXfrm>
        <a:off x="3528461" y="2420617"/>
        <a:ext cx="1923180" cy="1282120"/>
      </dsp:txXfrm>
    </dsp:sp>
    <dsp:sp modelId="{10B9FDD7-F402-4587-B472-2385FA98856D}">
      <dsp:nvSpPr>
        <dsp:cNvPr id="0" name=""/>
        <dsp:cNvSpPr/>
      </dsp:nvSpPr>
      <dsp:spPr>
        <a:xfrm>
          <a:off x="5774802" y="2420617"/>
          <a:ext cx="3205300" cy="1282120"/>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4011" tIns="28004" rIns="28004" bIns="28004" numCol="1" spcCol="1270" anchor="ctr" anchorCtr="0">
          <a:noAutofit/>
        </a:bodyPr>
        <a:lstStyle/>
        <a:p>
          <a:pPr marL="0" lvl="0" indent="0" algn="ctr" defTabSz="933450">
            <a:lnSpc>
              <a:spcPct val="90000"/>
            </a:lnSpc>
            <a:spcBef>
              <a:spcPct val="0"/>
            </a:spcBef>
            <a:spcAft>
              <a:spcPct val="35000"/>
            </a:spcAft>
            <a:buNone/>
          </a:pPr>
          <a:r>
            <a:rPr lang="en-GB" sz="2100" kern="1200" dirty="0"/>
            <a:t>Send a digital copy of it to </a:t>
          </a:r>
          <a:r>
            <a:rPr lang="en-GB" sz="2100" kern="1200"/>
            <a:t>Mrs Gardiner</a:t>
          </a:r>
          <a:endParaRPr lang="en-GB" sz="2100" kern="1200" dirty="0"/>
        </a:p>
      </dsp:txBody>
      <dsp:txXfrm>
        <a:off x="6415862" y="2420617"/>
        <a:ext cx="1923180" cy="128212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E1B7585-9468-4DB0-B09E-90254D0CB9C3}">
      <dsp:nvSpPr>
        <dsp:cNvPr id="0" name=""/>
        <dsp:cNvSpPr/>
      </dsp:nvSpPr>
      <dsp:spPr>
        <a:xfrm>
          <a:off x="0" y="2703"/>
          <a:ext cx="690051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6C040AF-FB15-45CB-A1DE-343CA2F9CA07}">
      <dsp:nvSpPr>
        <dsp:cNvPr id="0" name=""/>
        <dsp:cNvSpPr/>
      </dsp:nvSpPr>
      <dsp:spPr>
        <a:xfrm>
          <a:off x="0" y="2703"/>
          <a:ext cx="6900512" cy="9217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a:t>There are 4 age categories:</a:t>
          </a:r>
          <a:endParaRPr lang="en-US" sz="2300" kern="1200"/>
        </a:p>
      </dsp:txBody>
      <dsp:txXfrm>
        <a:off x="0" y="2703"/>
        <a:ext cx="6900512" cy="921789"/>
      </dsp:txXfrm>
    </dsp:sp>
    <dsp:sp modelId="{59A8A30E-BFB6-44D7-96A4-76A6568253FF}">
      <dsp:nvSpPr>
        <dsp:cNvPr id="0" name=""/>
        <dsp:cNvSpPr/>
      </dsp:nvSpPr>
      <dsp:spPr>
        <a:xfrm>
          <a:off x="0" y="924492"/>
          <a:ext cx="6900512"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A029013-860E-468D-A0ED-A1CDA781D963}">
      <dsp:nvSpPr>
        <dsp:cNvPr id="0" name=""/>
        <dsp:cNvSpPr/>
      </dsp:nvSpPr>
      <dsp:spPr>
        <a:xfrm>
          <a:off x="0" y="924492"/>
          <a:ext cx="6900512" cy="9217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a:t>Foundation, Y1 and Y2</a:t>
          </a:r>
          <a:endParaRPr lang="en-US" sz="2300" kern="1200"/>
        </a:p>
      </dsp:txBody>
      <dsp:txXfrm>
        <a:off x="0" y="924492"/>
        <a:ext cx="6900512" cy="921789"/>
      </dsp:txXfrm>
    </dsp:sp>
    <dsp:sp modelId="{F2BB1BB0-5600-46CC-8A14-F2E7FC79E674}">
      <dsp:nvSpPr>
        <dsp:cNvPr id="0" name=""/>
        <dsp:cNvSpPr/>
      </dsp:nvSpPr>
      <dsp:spPr>
        <a:xfrm>
          <a:off x="0" y="1846281"/>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60DD11C-C6EE-41BE-9855-DA14EE338979}">
      <dsp:nvSpPr>
        <dsp:cNvPr id="0" name=""/>
        <dsp:cNvSpPr/>
      </dsp:nvSpPr>
      <dsp:spPr>
        <a:xfrm>
          <a:off x="0" y="1846281"/>
          <a:ext cx="6900512" cy="9217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dirty="0"/>
            <a:t>Y3,4,5 and 6 (KS2)</a:t>
          </a:r>
          <a:endParaRPr lang="en-US" sz="2300" kern="1200" dirty="0"/>
        </a:p>
      </dsp:txBody>
      <dsp:txXfrm>
        <a:off x="0" y="1846281"/>
        <a:ext cx="6900512" cy="921789"/>
      </dsp:txXfrm>
    </dsp:sp>
    <dsp:sp modelId="{156FDB90-C1EE-42EC-8B3B-746BCF84ED41}">
      <dsp:nvSpPr>
        <dsp:cNvPr id="0" name=""/>
        <dsp:cNvSpPr/>
      </dsp:nvSpPr>
      <dsp:spPr>
        <a:xfrm>
          <a:off x="0" y="2768070"/>
          <a:ext cx="6900512"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E960996-ADFE-45D2-A988-55968C5C65FF}">
      <dsp:nvSpPr>
        <dsp:cNvPr id="0" name=""/>
        <dsp:cNvSpPr/>
      </dsp:nvSpPr>
      <dsp:spPr>
        <a:xfrm>
          <a:off x="0" y="2768070"/>
          <a:ext cx="6900512" cy="9217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dirty="0"/>
            <a:t>Y7,8 and 9 (KS3)</a:t>
          </a:r>
          <a:endParaRPr lang="en-US" sz="2300" kern="1200" dirty="0"/>
        </a:p>
      </dsp:txBody>
      <dsp:txXfrm>
        <a:off x="0" y="2768070"/>
        <a:ext cx="6900512" cy="921789"/>
      </dsp:txXfrm>
    </dsp:sp>
    <dsp:sp modelId="{E8FA3223-AFD3-4871-A53D-83EF4EB1438E}">
      <dsp:nvSpPr>
        <dsp:cNvPr id="0" name=""/>
        <dsp:cNvSpPr/>
      </dsp:nvSpPr>
      <dsp:spPr>
        <a:xfrm>
          <a:off x="0" y="3689859"/>
          <a:ext cx="6900512" cy="0"/>
        </a:xfrm>
        <a:prstGeom prst="line">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0503234-B076-4B5F-9C1C-E5BC1C6F3616}">
      <dsp:nvSpPr>
        <dsp:cNvPr id="0" name=""/>
        <dsp:cNvSpPr/>
      </dsp:nvSpPr>
      <dsp:spPr>
        <a:xfrm>
          <a:off x="0" y="3689859"/>
          <a:ext cx="6900512" cy="9217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dirty="0"/>
            <a:t>Adults (teachers and parents)</a:t>
          </a:r>
          <a:endParaRPr lang="en-US" sz="2300" kern="1200" dirty="0"/>
        </a:p>
      </dsp:txBody>
      <dsp:txXfrm>
        <a:off x="0" y="3689859"/>
        <a:ext cx="6900512" cy="921789"/>
      </dsp:txXfrm>
    </dsp:sp>
    <dsp:sp modelId="{B96F012D-F26B-4361-A7F2-C572A2DA9494}">
      <dsp:nvSpPr>
        <dsp:cNvPr id="0" name=""/>
        <dsp:cNvSpPr/>
      </dsp:nvSpPr>
      <dsp:spPr>
        <a:xfrm>
          <a:off x="0" y="4611648"/>
          <a:ext cx="690051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2041EBC-7300-4072-A111-8F4B7A376ABA}">
      <dsp:nvSpPr>
        <dsp:cNvPr id="0" name=""/>
        <dsp:cNvSpPr/>
      </dsp:nvSpPr>
      <dsp:spPr>
        <a:xfrm>
          <a:off x="0" y="4611648"/>
          <a:ext cx="6900512" cy="9217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a:t>There will be winners for each school and then an overall winner for each age group from all of the schools</a:t>
          </a:r>
          <a:endParaRPr lang="en-US" sz="2300" kern="1200"/>
        </a:p>
      </dsp:txBody>
      <dsp:txXfrm>
        <a:off x="0" y="4611648"/>
        <a:ext cx="6900512" cy="921789"/>
      </dsp:txXfrm>
    </dsp:sp>
  </dsp:spTree>
</dsp:drawing>
</file>

<file path=ppt/diagrams/layout1.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78F1FA0-6988-4E72-AE21-10AC121497C3}" type="datetimeFigureOut">
              <a:rPr lang="en-GB" smtClean="0"/>
              <a:t>21/09/2021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5B27BDE-46B7-46D5-A909-A5865D83D000}" type="slidenum">
              <a:rPr lang="en-GB" smtClean="0"/>
              <a:t>‹#›</a:t>
            </a:fld>
            <a:endParaRPr lang="en-GB"/>
          </a:p>
        </p:txBody>
      </p:sp>
    </p:spTree>
    <p:extLst>
      <p:ext uri="{BB962C8B-B14F-4D97-AF65-F5344CB8AC3E}">
        <p14:creationId xmlns:p14="http://schemas.microsoft.com/office/powerpoint/2010/main" val="37537923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12 schools are starred on the map. We are an Ogden Trust Partnership. We will be working together over the next 4 years at least to think of fun physics activities that we can do through the year.</a:t>
            </a:r>
          </a:p>
        </p:txBody>
      </p:sp>
      <p:sp>
        <p:nvSpPr>
          <p:cNvPr id="4" name="Slide Number Placeholder 3"/>
          <p:cNvSpPr>
            <a:spLocks noGrp="1"/>
          </p:cNvSpPr>
          <p:nvPr>
            <p:ph type="sldNum" sz="quarter" idx="5"/>
          </p:nvPr>
        </p:nvSpPr>
        <p:spPr/>
        <p:txBody>
          <a:bodyPr/>
          <a:lstStyle/>
          <a:p>
            <a:fld id="{05B27BDE-46B7-46D5-A909-A5865D83D000}" type="slidenum">
              <a:rPr lang="en-GB" smtClean="0"/>
              <a:t>2</a:t>
            </a:fld>
            <a:endParaRPr lang="en-GB"/>
          </a:p>
        </p:txBody>
      </p:sp>
    </p:spTree>
    <p:extLst>
      <p:ext uri="{BB962C8B-B14F-4D97-AF65-F5344CB8AC3E}">
        <p14:creationId xmlns:p14="http://schemas.microsoft.com/office/powerpoint/2010/main" val="8944691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5B27BDE-46B7-46D5-A909-A5865D83D000}" type="slidenum">
              <a:rPr lang="en-GB" smtClean="0"/>
              <a:t>4</a:t>
            </a:fld>
            <a:endParaRPr lang="en-GB"/>
          </a:p>
        </p:txBody>
      </p:sp>
    </p:spTree>
    <p:extLst>
      <p:ext uri="{BB962C8B-B14F-4D97-AF65-F5344CB8AC3E}">
        <p14:creationId xmlns:p14="http://schemas.microsoft.com/office/powerpoint/2010/main" val="6937447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5B27BDE-46B7-46D5-A909-A5865D83D000}" type="slidenum">
              <a:rPr lang="en-GB" smtClean="0"/>
              <a:t>7</a:t>
            </a:fld>
            <a:endParaRPr lang="en-GB"/>
          </a:p>
        </p:txBody>
      </p:sp>
    </p:spTree>
    <p:extLst>
      <p:ext uri="{BB962C8B-B14F-4D97-AF65-F5344CB8AC3E}">
        <p14:creationId xmlns:p14="http://schemas.microsoft.com/office/powerpoint/2010/main" val="36058164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Anything that shows physics in our world – this could be light and shadows, movement, sound, electricity, things in the playground, anything to do with energy</a:t>
            </a:r>
          </a:p>
        </p:txBody>
      </p:sp>
      <p:sp>
        <p:nvSpPr>
          <p:cNvPr id="4" name="Slide Number Placeholder 3"/>
          <p:cNvSpPr>
            <a:spLocks noGrp="1"/>
          </p:cNvSpPr>
          <p:nvPr>
            <p:ph type="sldNum" sz="quarter" idx="5"/>
          </p:nvPr>
        </p:nvSpPr>
        <p:spPr/>
        <p:txBody>
          <a:bodyPr/>
          <a:lstStyle/>
          <a:p>
            <a:fld id="{05B27BDE-46B7-46D5-A909-A5865D83D000}" type="slidenum">
              <a:rPr lang="en-GB" smtClean="0"/>
              <a:t>8</a:t>
            </a:fld>
            <a:endParaRPr lang="en-GB"/>
          </a:p>
        </p:txBody>
      </p:sp>
    </p:spTree>
    <p:extLst>
      <p:ext uri="{BB962C8B-B14F-4D97-AF65-F5344CB8AC3E}">
        <p14:creationId xmlns:p14="http://schemas.microsoft.com/office/powerpoint/2010/main" val="32933334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Paid for by the Ogden Trust</a:t>
            </a:r>
          </a:p>
        </p:txBody>
      </p:sp>
      <p:sp>
        <p:nvSpPr>
          <p:cNvPr id="4" name="Slide Number Placeholder 3"/>
          <p:cNvSpPr>
            <a:spLocks noGrp="1"/>
          </p:cNvSpPr>
          <p:nvPr>
            <p:ph type="sldNum" sz="quarter" idx="5"/>
          </p:nvPr>
        </p:nvSpPr>
        <p:spPr/>
        <p:txBody>
          <a:bodyPr/>
          <a:lstStyle/>
          <a:p>
            <a:fld id="{05B27BDE-46B7-46D5-A909-A5865D83D000}" type="slidenum">
              <a:rPr lang="en-GB" smtClean="0"/>
              <a:t>9</a:t>
            </a:fld>
            <a:endParaRPr lang="en-GB"/>
          </a:p>
        </p:txBody>
      </p:sp>
    </p:spTree>
    <p:extLst>
      <p:ext uri="{BB962C8B-B14F-4D97-AF65-F5344CB8AC3E}">
        <p14:creationId xmlns:p14="http://schemas.microsoft.com/office/powerpoint/2010/main" val="30664172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Lots of different prizes for each age range – up to £100 in value. Pictured are some examples of things that might be included in the prize for your age. Knex fairgrounds includes motor to make them move, Space pop up book, Human circuit light, freeze dried space ice-cream sandwich, toy Laika the space dog, Ferrofluid (use with magnets), Build your own working safe (KS3), </a:t>
            </a:r>
            <a:r>
              <a:rPr lang="en-GB" dirty="0" err="1"/>
              <a:t>Geomag</a:t>
            </a:r>
            <a:endParaRPr lang="en-GB" dirty="0"/>
          </a:p>
        </p:txBody>
      </p:sp>
      <p:sp>
        <p:nvSpPr>
          <p:cNvPr id="4" name="Slide Number Placeholder 3"/>
          <p:cNvSpPr>
            <a:spLocks noGrp="1"/>
          </p:cNvSpPr>
          <p:nvPr>
            <p:ph type="sldNum" sz="quarter" idx="5"/>
          </p:nvPr>
        </p:nvSpPr>
        <p:spPr/>
        <p:txBody>
          <a:bodyPr/>
          <a:lstStyle/>
          <a:p>
            <a:fld id="{05B27BDE-46B7-46D5-A909-A5865D83D000}" type="slidenum">
              <a:rPr lang="en-GB" smtClean="0"/>
              <a:t>10</a:t>
            </a:fld>
            <a:endParaRPr lang="en-GB"/>
          </a:p>
        </p:txBody>
      </p:sp>
    </p:spTree>
    <p:extLst>
      <p:ext uri="{BB962C8B-B14F-4D97-AF65-F5344CB8AC3E}">
        <p14:creationId xmlns:p14="http://schemas.microsoft.com/office/powerpoint/2010/main" val="7980638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B27BDE-46B7-46D5-A909-A5865D83D000}" type="slidenum">
              <a:rPr lang="en-GB" smtClean="0"/>
              <a:t>13</a:t>
            </a:fld>
            <a:endParaRPr lang="en-GB"/>
          </a:p>
        </p:txBody>
      </p:sp>
    </p:spTree>
    <p:extLst>
      <p:ext uri="{BB962C8B-B14F-4D97-AF65-F5344CB8AC3E}">
        <p14:creationId xmlns:p14="http://schemas.microsoft.com/office/powerpoint/2010/main" val="35396698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Graphic 1" descr="Tag=AccentColor&#10;Flavor=Light&#10;Target=Fill">
            <a:extLst>
              <a:ext uri="{FF2B5EF4-FFF2-40B4-BE49-F238E27FC236}">
                <a16:creationId xmlns:a16="http://schemas.microsoft.com/office/drawing/2014/main" id="{0D57E7FA-E8FC-45AC-868F-CDC8144939D6}"/>
              </a:ext>
            </a:extLst>
          </p:cNvPr>
          <p:cNvSpPr/>
          <p:nvPr/>
        </p:nvSpPr>
        <p:spPr>
          <a:xfrm rot="10800000" flipV="1">
            <a:off x="2599854" y="527562"/>
            <a:ext cx="6992292" cy="5102484"/>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807094A5-EB6F-441D-88F8-CD7A30C84707}"/>
              </a:ext>
            </a:extLst>
          </p:cNvPr>
          <p:cNvSpPr>
            <a:spLocks noGrp="1"/>
          </p:cNvSpPr>
          <p:nvPr>
            <p:ph type="ctrTitle"/>
          </p:nvPr>
        </p:nvSpPr>
        <p:spPr>
          <a:xfrm>
            <a:off x="1508760" y="1591056"/>
            <a:ext cx="5705856" cy="3264408"/>
          </a:xfrm>
        </p:spPr>
        <p:txBody>
          <a:bodyPr anchor="b">
            <a:normAutofit/>
          </a:bodyPr>
          <a:lstStyle>
            <a:lvl1pPr algn="l">
              <a:defRPr sz="4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1C7CE1E3-3929-42A6-81B7-056BD88EF353}"/>
              </a:ext>
            </a:extLst>
          </p:cNvPr>
          <p:cNvSpPr>
            <a:spLocks noGrp="1"/>
          </p:cNvSpPr>
          <p:nvPr>
            <p:ph type="subTitle" idx="1"/>
          </p:nvPr>
        </p:nvSpPr>
        <p:spPr>
          <a:xfrm>
            <a:off x="1524000" y="4928616"/>
            <a:ext cx="5705856" cy="996696"/>
          </a:xfrm>
        </p:spPr>
        <p:txBody>
          <a:bodyPr/>
          <a:lstStyle>
            <a:lvl1pPr marL="0" indent="0" algn="l">
              <a:buNone/>
              <a:defRPr sz="2400" cap="all"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5CE951E3-0794-422C-AF76-0AD4A7FB19EB}"/>
              </a:ext>
            </a:extLst>
          </p:cNvPr>
          <p:cNvSpPr>
            <a:spLocks noGrp="1"/>
          </p:cNvSpPr>
          <p:nvPr>
            <p:ph type="dt" sz="half" idx="10"/>
          </p:nvPr>
        </p:nvSpPr>
        <p:spPr/>
        <p:txBody>
          <a:bodyPr/>
          <a:lstStyle/>
          <a:p>
            <a:fld id="{3C04E684-10F4-4CC3-A0B9-F03AA7BE37CF}" type="datetimeFigureOut">
              <a:rPr lang="en-US" smtClean="0"/>
              <a:t>9/21/2021</a:t>
            </a:fld>
            <a:endParaRPr lang="en-US"/>
          </a:p>
        </p:txBody>
      </p:sp>
      <p:sp>
        <p:nvSpPr>
          <p:cNvPr id="5" name="Footer Placeholder 4">
            <a:extLst>
              <a:ext uri="{FF2B5EF4-FFF2-40B4-BE49-F238E27FC236}">
                <a16:creationId xmlns:a16="http://schemas.microsoft.com/office/drawing/2014/main" id="{114EBFA8-0291-4D77-A9D9-B17FC2382A8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57AC4D4-C4EE-4624-A329-C608A1D5AFE1}"/>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35011232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Freeform: Shape 6" descr="Tag=AccentColor&#10;Flavor=Light&#10;Target=Fill">
            <a:extLst>
              <a:ext uri="{FF2B5EF4-FFF2-40B4-BE49-F238E27FC236}">
                <a16:creationId xmlns:a16="http://schemas.microsoft.com/office/drawing/2014/main" id="{13B7BB51-92B8-4089-8DAB-1202A4D1C6A3}"/>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26030E26-A86A-417A-AA64-699AA8DD3DA5}"/>
              </a:ext>
            </a:extLst>
          </p:cNvPr>
          <p:cNvSpPr>
            <a:spLocks noGrp="1"/>
          </p:cNvSpPr>
          <p:nvPr>
            <p:ph type="title"/>
          </p:nvPr>
        </p:nvSpPr>
        <p:spPr/>
        <p:txBody>
          <a:bodyPr>
            <a:norm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D19CF97E-0E6E-41E9-B75B-0371E744D1E8}"/>
              </a:ext>
            </a:extLst>
          </p:cNvPr>
          <p:cNvSpPr>
            <a:spLocks noGrp="1"/>
          </p:cNvSpPr>
          <p:nvPr>
            <p:ph idx="1"/>
          </p:nvPr>
        </p:nvSpPr>
        <p:spPr>
          <a:xfrm>
            <a:off x="838200" y="2011680"/>
            <a:ext cx="1051560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70BAE770-8363-44CD-8A22-AB26C5C5361B}"/>
              </a:ext>
            </a:extLst>
          </p:cNvPr>
          <p:cNvSpPr>
            <a:spLocks noGrp="1"/>
          </p:cNvSpPr>
          <p:nvPr>
            <p:ph type="dt" sz="half" idx="10"/>
          </p:nvPr>
        </p:nvSpPr>
        <p:spPr/>
        <p:txBody>
          <a:bodyPr/>
          <a:lstStyle/>
          <a:p>
            <a:fld id="{3C04E684-10F4-4CC3-A0B9-F03AA7BE37CF}" type="datetimeFigureOut">
              <a:rPr lang="en-US" smtClean="0"/>
              <a:t>9/21/2021</a:t>
            </a:fld>
            <a:endParaRPr lang="en-US"/>
          </a:p>
        </p:txBody>
      </p:sp>
      <p:sp>
        <p:nvSpPr>
          <p:cNvPr id="5" name="Footer Placeholder 4">
            <a:extLst>
              <a:ext uri="{FF2B5EF4-FFF2-40B4-BE49-F238E27FC236}">
                <a16:creationId xmlns:a16="http://schemas.microsoft.com/office/drawing/2014/main" id="{36E618F2-3B8E-4449-91E7-F8AA4960938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63428F0-E5C2-42A1-AB2F-1A19FFAD19CF}"/>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11525449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Graphic 9" descr="Tag=AccentColor&#10;Flavor=Light&#10;Target=Fill">
            <a:extLst>
              <a:ext uri="{FF2B5EF4-FFF2-40B4-BE49-F238E27FC236}">
                <a16:creationId xmlns:a16="http://schemas.microsoft.com/office/drawing/2014/main" id="{DB2CE8D6-5B4E-4EBE-9ED5-A1DA7E2A5CDA}"/>
              </a:ext>
            </a:extLst>
          </p:cNvPr>
          <p:cNvSpPr/>
          <p:nvPr/>
        </p:nvSpPr>
        <p:spPr>
          <a:xfrm>
            <a:off x="7209816" y="0"/>
            <a:ext cx="4143984" cy="5747660"/>
          </a:xfrm>
          <a:custGeom>
            <a:avLst/>
            <a:gdLst>
              <a:gd name="connsiteX0" fmla="*/ 0 w 3843750"/>
              <a:gd name="connsiteY0" fmla="*/ 346 h 5956080"/>
              <a:gd name="connsiteX1" fmla="*/ 72373 w 3843750"/>
              <a:gd name="connsiteY1" fmla="*/ 2447534 h 5956080"/>
              <a:gd name="connsiteX2" fmla="*/ 145093 w 3843750"/>
              <a:gd name="connsiteY2" fmla="*/ 3878724 h 5956080"/>
              <a:gd name="connsiteX3" fmla="*/ 237897 w 3843750"/>
              <a:gd name="connsiteY3" fmla="*/ 4208041 h 5956080"/>
              <a:gd name="connsiteX4" fmla="*/ 281875 w 3843750"/>
              <a:gd name="connsiteY4" fmla="*/ 4677601 h 5956080"/>
              <a:gd name="connsiteX5" fmla="*/ 360135 w 3843750"/>
              <a:gd name="connsiteY5" fmla="*/ 5287407 h 5956080"/>
              <a:gd name="connsiteX6" fmla="*/ 414155 w 3843750"/>
              <a:gd name="connsiteY6" fmla="*/ 5817914 h 5956080"/>
              <a:gd name="connsiteX7" fmla="*/ 681487 w 3843750"/>
              <a:gd name="connsiteY7" fmla="*/ 5914873 h 5956080"/>
              <a:gd name="connsiteX8" fmla="*/ 892373 w 3843750"/>
              <a:gd name="connsiteY8" fmla="*/ 5605295 h 5956080"/>
              <a:gd name="connsiteX9" fmla="*/ 1027770 w 3843750"/>
              <a:gd name="connsiteY9" fmla="*/ 5804063 h 5956080"/>
              <a:gd name="connsiteX10" fmla="*/ 1200566 w 3843750"/>
              <a:gd name="connsiteY10" fmla="*/ 5527036 h 5956080"/>
              <a:gd name="connsiteX11" fmla="*/ 1348083 w 3843750"/>
              <a:gd name="connsiteY11" fmla="*/ 5363590 h 5956080"/>
              <a:gd name="connsiteX12" fmla="*/ 1425997 w 3843750"/>
              <a:gd name="connsiteY12" fmla="*/ 4800532 h 5956080"/>
              <a:gd name="connsiteX13" fmla="*/ 1517416 w 3843750"/>
              <a:gd name="connsiteY13" fmla="*/ 4640549 h 5956080"/>
              <a:gd name="connsiteX14" fmla="*/ 1569705 w 3843750"/>
              <a:gd name="connsiteY14" fmla="*/ 4803995 h 5956080"/>
              <a:gd name="connsiteX15" fmla="*/ 1530921 w 3843750"/>
              <a:gd name="connsiteY15" fmla="*/ 5433885 h 5956080"/>
              <a:gd name="connsiteX16" fmla="*/ 1614721 w 3843750"/>
              <a:gd name="connsiteY16" fmla="*/ 5319957 h 5956080"/>
              <a:gd name="connsiteX17" fmla="*/ 1800676 w 3843750"/>
              <a:gd name="connsiteY17" fmla="*/ 4608691 h 5956080"/>
              <a:gd name="connsiteX18" fmla="*/ 1918759 w 3843750"/>
              <a:gd name="connsiteY18" fmla="*/ 4486799 h 5956080"/>
              <a:gd name="connsiteX19" fmla="*/ 2009139 w 3843750"/>
              <a:gd name="connsiteY19" fmla="*/ 4715000 h 5956080"/>
              <a:gd name="connsiteX20" fmla="*/ 2135532 w 3843750"/>
              <a:gd name="connsiteY20" fmla="*/ 5321689 h 5956080"/>
              <a:gd name="connsiteX21" fmla="*/ 2209291 w 3843750"/>
              <a:gd name="connsiteY21" fmla="*/ 5028733 h 5956080"/>
              <a:gd name="connsiteX22" fmla="*/ 2501208 w 3843750"/>
              <a:gd name="connsiteY22" fmla="*/ 4457711 h 5956080"/>
              <a:gd name="connsiteX23" fmla="*/ 2695127 w 3843750"/>
              <a:gd name="connsiteY23" fmla="*/ 4973674 h 5956080"/>
              <a:gd name="connsiteX24" fmla="*/ 2825329 w 3843750"/>
              <a:gd name="connsiteY24" fmla="*/ 4563328 h 5956080"/>
              <a:gd name="connsiteX25" fmla="*/ 2904628 w 3843750"/>
              <a:gd name="connsiteY25" fmla="*/ 4466368 h 5956080"/>
              <a:gd name="connsiteX26" fmla="*/ 2922635 w 3843750"/>
              <a:gd name="connsiteY26" fmla="*/ 4519696 h 5956080"/>
              <a:gd name="connsiteX27" fmla="*/ 3089544 w 3843750"/>
              <a:gd name="connsiteY27" fmla="*/ 3606545 h 5956080"/>
              <a:gd name="connsiteX28" fmla="*/ 3150490 w 3843750"/>
              <a:gd name="connsiteY28" fmla="*/ 3989882 h 5956080"/>
              <a:gd name="connsiteX29" fmla="*/ 3755448 w 3843750"/>
              <a:gd name="connsiteY29" fmla="*/ 1538193 h 5956080"/>
              <a:gd name="connsiteX30" fmla="*/ 3850330 w 3843750"/>
              <a:gd name="connsiteY30" fmla="*/ 0 h 5956080"/>
              <a:gd name="connsiteX31" fmla="*/ 0 w 3843750"/>
              <a:gd name="connsiteY31" fmla="*/ 0 h 5956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3843750" h="5956080">
                <a:moveTo>
                  <a:pt x="0" y="346"/>
                </a:moveTo>
                <a:cubicBezTo>
                  <a:pt x="12120" y="1234155"/>
                  <a:pt x="72720" y="2447534"/>
                  <a:pt x="72373" y="2447534"/>
                </a:cubicBezTo>
                <a:cubicBezTo>
                  <a:pt x="72720" y="2449265"/>
                  <a:pt x="114274" y="3641520"/>
                  <a:pt x="145093" y="3878724"/>
                </a:cubicBezTo>
                <a:cubicBezTo>
                  <a:pt x="176258" y="4119392"/>
                  <a:pt x="210194" y="3969797"/>
                  <a:pt x="237897" y="4208041"/>
                </a:cubicBezTo>
                <a:cubicBezTo>
                  <a:pt x="250017" y="4367677"/>
                  <a:pt x="237204" y="4527661"/>
                  <a:pt x="281875" y="4677601"/>
                </a:cubicBezTo>
                <a:cubicBezTo>
                  <a:pt x="278758" y="4908226"/>
                  <a:pt x="338319" y="5059552"/>
                  <a:pt x="360135" y="5287407"/>
                </a:cubicBezTo>
                <a:cubicBezTo>
                  <a:pt x="370177" y="5468860"/>
                  <a:pt x="348015" y="5649274"/>
                  <a:pt x="414155" y="5817914"/>
                </a:cubicBezTo>
                <a:cubicBezTo>
                  <a:pt x="467137" y="5947770"/>
                  <a:pt x="534662" y="6049578"/>
                  <a:pt x="681487" y="5914873"/>
                </a:cubicBezTo>
                <a:cubicBezTo>
                  <a:pt x="680448" y="5747964"/>
                  <a:pt x="925963" y="5772897"/>
                  <a:pt x="892373" y="5605295"/>
                </a:cubicBezTo>
                <a:cubicBezTo>
                  <a:pt x="1003184" y="5641309"/>
                  <a:pt x="945009" y="5759046"/>
                  <a:pt x="1027770" y="5804063"/>
                </a:cubicBezTo>
                <a:cubicBezTo>
                  <a:pt x="1099105" y="5719915"/>
                  <a:pt x="1051664" y="5551968"/>
                  <a:pt x="1200566" y="5527036"/>
                </a:cubicBezTo>
                <a:cubicBezTo>
                  <a:pt x="1352931" y="5564088"/>
                  <a:pt x="1336655" y="5453970"/>
                  <a:pt x="1348083" y="5363590"/>
                </a:cubicBezTo>
                <a:cubicBezTo>
                  <a:pt x="1370938" y="5149586"/>
                  <a:pt x="1389291" y="5009687"/>
                  <a:pt x="1425997" y="4800532"/>
                </a:cubicBezTo>
                <a:cubicBezTo>
                  <a:pt x="1436385" y="4748243"/>
                  <a:pt x="1415608" y="4628775"/>
                  <a:pt x="1517416" y="4640549"/>
                </a:cubicBezTo>
                <a:cubicBezTo>
                  <a:pt x="1596022" y="4651976"/>
                  <a:pt x="1566242" y="4746512"/>
                  <a:pt x="1569705" y="4803995"/>
                </a:cubicBezTo>
                <a:cubicBezTo>
                  <a:pt x="1600177" y="5128809"/>
                  <a:pt x="1532998" y="5109763"/>
                  <a:pt x="1530921" y="5433885"/>
                </a:cubicBezTo>
                <a:cubicBezTo>
                  <a:pt x="1530574" y="5446697"/>
                  <a:pt x="1580786" y="5458125"/>
                  <a:pt x="1614721" y="5319957"/>
                </a:cubicBezTo>
                <a:cubicBezTo>
                  <a:pt x="1681208" y="5047432"/>
                  <a:pt x="1760507" y="4832736"/>
                  <a:pt x="1800676" y="4608691"/>
                </a:cubicBezTo>
                <a:cubicBezTo>
                  <a:pt x="1848463" y="4656824"/>
                  <a:pt x="1889671" y="4439704"/>
                  <a:pt x="1918759" y="4486799"/>
                </a:cubicBezTo>
                <a:cubicBezTo>
                  <a:pt x="1932264" y="4566098"/>
                  <a:pt x="1956503" y="4642626"/>
                  <a:pt x="2009139" y="4715000"/>
                </a:cubicBezTo>
                <a:cubicBezTo>
                  <a:pt x="2054502" y="4933851"/>
                  <a:pt x="2004983" y="5137812"/>
                  <a:pt x="2135532" y="5321689"/>
                </a:cubicBezTo>
                <a:cubicBezTo>
                  <a:pt x="2135532" y="5321689"/>
                  <a:pt x="2137610" y="5265245"/>
                  <a:pt x="2209291" y="5028733"/>
                </a:cubicBezTo>
                <a:cubicBezTo>
                  <a:pt x="2267120" y="4838277"/>
                  <a:pt x="2341225" y="4936622"/>
                  <a:pt x="2501208" y="4457711"/>
                </a:cubicBezTo>
                <a:cubicBezTo>
                  <a:pt x="2545186" y="4641934"/>
                  <a:pt x="2446495" y="4877753"/>
                  <a:pt x="2695127" y="4973674"/>
                </a:cubicBezTo>
                <a:cubicBezTo>
                  <a:pt x="2743260" y="4833775"/>
                  <a:pt x="2706208" y="4662365"/>
                  <a:pt x="2825329" y="4563328"/>
                </a:cubicBezTo>
                <a:cubicBezTo>
                  <a:pt x="2859958" y="4534586"/>
                  <a:pt x="2884890" y="4501689"/>
                  <a:pt x="2904628" y="4466368"/>
                </a:cubicBezTo>
                <a:cubicBezTo>
                  <a:pt x="2910515" y="4484375"/>
                  <a:pt x="2916749" y="4503074"/>
                  <a:pt x="2922635" y="4519696"/>
                </a:cubicBezTo>
                <a:cubicBezTo>
                  <a:pt x="2946529" y="4491647"/>
                  <a:pt x="3082618" y="3784882"/>
                  <a:pt x="3089544" y="3606545"/>
                </a:cubicBezTo>
                <a:cubicBezTo>
                  <a:pt x="3124172" y="3733285"/>
                  <a:pt x="3150490" y="3989882"/>
                  <a:pt x="3150490" y="3989882"/>
                </a:cubicBezTo>
                <a:cubicBezTo>
                  <a:pt x="3150490" y="3989882"/>
                  <a:pt x="3300085" y="3936900"/>
                  <a:pt x="3755448" y="1538193"/>
                </a:cubicBezTo>
                <a:cubicBezTo>
                  <a:pt x="3791461" y="1348775"/>
                  <a:pt x="3824704" y="697762"/>
                  <a:pt x="3850330" y="0"/>
                </a:cubicBezTo>
                <a:lnTo>
                  <a:pt x="0" y="0"/>
                </a:lnTo>
                <a:close/>
              </a:path>
            </a:pathLst>
          </a:custGeom>
          <a:solidFill>
            <a:schemeClr val="accent1">
              <a:alpha val="20000"/>
            </a:schemeClr>
          </a:solidFill>
          <a:ln w="32707"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64AD5705-B027-4C44-B38A-60296E29EB12}"/>
              </a:ext>
            </a:extLst>
          </p:cNvPr>
          <p:cNvSpPr>
            <a:spLocks noGrp="1"/>
          </p:cNvSpPr>
          <p:nvPr>
            <p:ph type="title"/>
          </p:nvPr>
        </p:nvSpPr>
        <p:spPr>
          <a:xfrm>
            <a:off x="831850" y="1078991"/>
            <a:ext cx="5266944" cy="3136392"/>
          </a:xfrm>
        </p:spPr>
        <p:txBody>
          <a:bodyPr anchor="b">
            <a:normAutofit/>
          </a:bodyPr>
          <a:lstStyle>
            <a:lvl1pPr>
              <a:defRPr sz="48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E8BBAC4-9088-44CF-BA2D-B8DD24FB5274}"/>
              </a:ext>
            </a:extLst>
          </p:cNvPr>
          <p:cNvSpPr>
            <a:spLocks noGrp="1"/>
          </p:cNvSpPr>
          <p:nvPr>
            <p:ph type="body" idx="1"/>
          </p:nvPr>
        </p:nvSpPr>
        <p:spPr>
          <a:xfrm>
            <a:off x="831850" y="4279392"/>
            <a:ext cx="5266944" cy="1500187"/>
          </a:xfrm>
        </p:spPr>
        <p:txBody>
          <a:bodyPr/>
          <a:lstStyle>
            <a:lvl1pPr marL="0" indent="0">
              <a:buNone/>
              <a:defRPr sz="2400" cap="all"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793FB3F-D2A6-4919-B57B-C08861D46303}"/>
              </a:ext>
            </a:extLst>
          </p:cNvPr>
          <p:cNvSpPr>
            <a:spLocks noGrp="1"/>
          </p:cNvSpPr>
          <p:nvPr>
            <p:ph type="dt" sz="half" idx="10"/>
          </p:nvPr>
        </p:nvSpPr>
        <p:spPr/>
        <p:txBody>
          <a:bodyPr/>
          <a:lstStyle/>
          <a:p>
            <a:fld id="{3C04E684-10F4-4CC3-A0B9-F03AA7BE37CF}" type="datetimeFigureOut">
              <a:rPr lang="en-US" smtClean="0"/>
              <a:t>9/21/2021</a:t>
            </a:fld>
            <a:endParaRPr lang="en-US"/>
          </a:p>
        </p:txBody>
      </p:sp>
      <p:sp>
        <p:nvSpPr>
          <p:cNvPr id="5" name="Footer Placeholder 4">
            <a:extLst>
              <a:ext uri="{FF2B5EF4-FFF2-40B4-BE49-F238E27FC236}">
                <a16:creationId xmlns:a16="http://schemas.microsoft.com/office/drawing/2014/main" id="{989049E0-6BE5-43FA-A4D4-ACAFC871A79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DF8C28D-1479-4F15-B906-0AEBBCCA8CFA}"/>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18417269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Shape 7" descr="Tag=AccentColor&#10;Flavor=Light&#10;Target=Fill">
            <a:extLst>
              <a:ext uri="{FF2B5EF4-FFF2-40B4-BE49-F238E27FC236}">
                <a16:creationId xmlns:a16="http://schemas.microsoft.com/office/drawing/2014/main" id="{FD51F360-8860-4FB5-A0A5-773473DD8B39}"/>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D2A77EC9-372A-4ECA-9088-780532AF057F}"/>
              </a:ext>
            </a:extLst>
          </p:cNvPr>
          <p:cNvSpPr>
            <a:spLocks noGrp="1"/>
          </p:cNvSpPr>
          <p:nvPr>
            <p:ph type="title"/>
          </p:nvPr>
        </p:nvSpPr>
        <p:spPr/>
        <p:txBody>
          <a:bodyPr>
            <a:norm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7C882CE-1B27-414A-9B06-AA5D2DB683BA}"/>
              </a:ext>
            </a:extLst>
          </p:cNvPr>
          <p:cNvSpPr>
            <a:spLocks noGrp="1"/>
          </p:cNvSpPr>
          <p:nvPr>
            <p:ph sz="half" idx="1"/>
          </p:nvPr>
        </p:nvSpPr>
        <p:spPr>
          <a:xfrm>
            <a:off x="838200" y="2011680"/>
            <a:ext cx="493776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A0397E60-5D92-4530-96D1-FC09AF3C2742}"/>
              </a:ext>
            </a:extLst>
          </p:cNvPr>
          <p:cNvSpPr>
            <a:spLocks noGrp="1"/>
          </p:cNvSpPr>
          <p:nvPr>
            <p:ph sz="half" idx="2"/>
          </p:nvPr>
        </p:nvSpPr>
        <p:spPr>
          <a:xfrm>
            <a:off x="6419088" y="2011680"/>
            <a:ext cx="493776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034240FE-0C6A-47E9-9B0A-7B3C60877372}"/>
              </a:ext>
            </a:extLst>
          </p:cNvPr>
          <p:cNvSpPr>
            <a:spLocks noGrp="1"/>
          </p:cNvSpPr>
          <p:nvPr>
            <p:ph type="dt" sz="half" idx="10"/>
          </p:nvPr>
        </p:nvSpPr>
        <p:spPr/>
        <p:txBody>
          <a:bodyPr/>
          <a:lstStyle/>
          <a:p>
            <a:fld id="{3C04E684-10F4-4CC3-A0B9-F03AA7BE37CF}" type="datetimeFigureOut">
              <a:rPr lang="en-US" smtClean="0"/>
              <a:t>9/21/2021</a:t>
            </a:fld>
            <a:endParaRPr lang="en-US"/>
          </a:p>
        </p:txBody>
      </p:sp>
      <p:sp>
        <p:nvSpPr>
          <p:cNvPr id="6" name="Footer Placeholder 5">
            <a:extLst>
              <a:ext uri="{FF2B5EF4-FFF2-40B4-BE49-F238E27FC236}">
                <a16:creationId xmlns:a16="http://schemas.microsoft.com/office/drawing/2014/main" id="{8671AE1B-BB18-4C7E-AA77-3A4D401A5F3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6FA7B1D-FEDD-4E29-A352-29E5F498B323}"/>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5937039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Shape 9" descr="Tag=AccentColor&#10;Flavor=Light&#10;Target=Fill">
            <a:extLst>
              <a:ext uri="{FF2B5EF4-FFF2-40B4-BE49-F238E27FC236}">
                <a16:creationId xmlns:a16="http://schemas.microsoft.com/office/drawing/2014/main" id="{527D753D-3426-457C-9082-B92894509EC0}"/>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164D2B94-0682-4185-BCE3-89AF214A4FA8}"/>
              </a:ext>
            </a:extLst>
          </p:cNvPr>
          <p:cNvSpPr>
            <a:spLocks noGrp="1"/>
          </p:cNvSpPr>
          <p:nvPr>
            <p:ph type="title"/>
          </p:nvPr>
        </p:nvSpPr>
        <p:spPr>
          <a:xfrm>
            <a:off x="839788" y="365125"/>
            <a:ext cx="10515600" cy="1325563"/>
          </a:xfrm>
        </p:spPr>
        <p:txBody>
          <a:bodyPr>
            <a:normAutofit/>
          </a:bodyPr>
          <a:lstStyle>
            <a:lvl1pPr>
              <a:defRPr sz="4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8D65C47E-B85E-4B3E-A669-DEEC7F5DF2FB}"/>
              </a:ext>
            </a:extLst>
          </p:cNvPr>
          <p:cNvSpPr>
            <a:spLocks noGrp="1"/>
          </p:cNvSpPr>
          <p:nvPr>
            <p:ph type="body" idx="1"/>
          </p:nvPr>
        </p:nvSpPr>
        <p:spPr>
          <a:xfrm>
            <a:off x="839788" y="2011680"/>
            <a:ext cx="4937760" cy="950976"/>
          </a:xfrm>
        </p:spPr>
        <p:txBody>
          <a:bodyPr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324517F-FE8C-49AD-9A52-0F4301052699}"/>
              </a:ext>
            </a:extLst>
          </p:cNvPr>
          <p:cNvSpPr>
            <a:spLocks noGrp="1"/>
          </p:cNvSpPr>
          <p:nvPr>
            <p:ph sz="half" idx="2"/>
          </p:nvPr>
        </p:nvSpPr>
        <p:spPr>
          <a:xfrm>
            <a:off x="839788" y="3127248"/>
            <a:ext cx="4937760" cy="30632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C80C73EC-7117-4DC2-9075-14102F2E282B}"/>
              </a:ext>
            </a:extLst>
          </p:cNvPr>
          <p:cNvSpPr>
            <a:spLocks noGrp="1"/>
          </p:cNvSpPr>
          <p:nvPr>
            <p:ph type="body" sz="quarter" idx="3"/>
          </p:nvPr>
        </p:nvSpPr>
        <p:spPr>
          <a:xfrm>
            <a:off x="6419088" y="2011680"/>
            <a:ext cx="4937760" cy="950976"/>
          </a:xfrm>
        </p:spPr>
        <p:txBody>
          <a:bodyPr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DD9A323-865B-4177-8F98-9BA304E022E0}"/>
              </a:ext>
            </a:extLst>
          </p:cNvPr>
          <p:cNvSpPr>
            <a:spLocks noGrp="1"/>
          </p:cNvSpPr>
          <p:nvPr>
            <p:ph sz="quarter" idx="4"/>
          </p:nvPr>
        </p:nvSpPr>
        <p:spPr>
          <a:xfrm>
            <a:off x="6419088" y="3127248"/>
            <a:ext cx="4937760" cy="30632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2AA4E5D6-7075-4584-BD43-D966F0B58E6D}"/>
              </a:ext>
            </a:extLst>
          </p:cNvPr>
          <p:cNvSpPr>
            <a:spLocks noGrp="1"/>
          </p:cNvSpPr>
          <p:nvPr>
            <p:ph type="dt" sz="half" idx="10"/>
          </p:nvPr>
        </p:nvSpPr>
        <p:spPr/>
        <p:txBody>
          <a:bodyPr/>
          <a:lstStyle/>
          <a:p>
            <a:fld id="{3C04E684-10F4-4CC3-A0B9-F03AA7BE37CF}" type="datetimeFigureOut">
              <a:rPr lang="en-US" smtClean="0"/>
              <a:t>9/21/2021</a:t>
            </a:fld>
            <a:endParaRPr lang="en-US"/>
          </a:p>
        </p:txBody>
      </p:sp>
      <p:sp>
        <p:nvSpPr>
          <p:cNvPr id="8" name="Footer Placeholder 7">
            <a:extLst>
              <a:ext uri="{FF2B5EF4-FFF2-40B4-BE49-F238E27FC236}">
                <a16:creationId xmlns:a16="http://schemas.microsoft.com/office/drawing/2014/main" id="{8C38B83D-8A05-4F3C-A409-1602C963075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AD250E7-8A73-449C-A140-A2A2582D7F33}"/>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16489328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Graphic 1" descr="Tag=AccentColor&#10;Flavor=Light&#10;Target=Fill">
            <a:extLst>
              <a:ext uri="{FF2B5EF4-FFF2-40B4-BE49-F238E27FC236}">
                <a16:creationId xmlns:a16="http://schemas.microsoft.com/office/drawing/2014/main" id="{AAFBE1F6-FC6D-4C3D-9AC3-97028E6F18C7}"/>
              </a:ext>
            </a:extLst>
          </p:cNvPr>
          <p:cNvSpPr/>
          <p:nvPr/>
        </p:nvSpPr>
        <p:spPr>
          <a:xfrm rot="10800000" flipV="1">
            <a:off x="1969639" y="181596"/>
            <a:ext cx="8252722" cy="6022258"/>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192825A4-268B-4301-8432-F9E9B2661AEC}"/>
              </a:ext>
            </a:extLst>
          </p:cNvPr>
          <p:cNvSpPr>
            <a:spLocks noGrp="1"/>
          </p:cNvSpPr>
          <p:nvPr>
            <p:ph type="title"/>
          </p:nvPr>
        </p:nvSpPr>
        <p:spPr>
          <a:xfrm>
            <a:off x="2843784" y="1572768"/>
            <a:ext cx="6501384" cy="4096512"/>
          </a:xfrm>
        </p:spPr>
        <p:txBody>
          <a:bodyPr>
            <a:normAutofit/>
          </a:bodyPr>
          <a:lstStyle>
            <a:lvl1pPr algn="ctr">
              <a:defRPr sz="4000"/>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DA33410F-8A90-47F6-BD39-4AC0E4358351}"/>
              </a:ext>
            </a:extLst>
          </p:cNvPr>
          <p:cNvSpPr>
            <a:spLocks noGrp="1"/>
          </p:cNvSpPr>
          <p:nvPr>
            <p:ph type="dt" sz="half" idx="10"/>
          </p:nvPr>
        </p:nvSpPr>
        <p:spPr/>
        <p:txBody>
          <a:bodyPr/>
          <a:lstStyle/>
          <a:p>
            <a:fld id="{3C04E684-10F4-4CC3-A0B9-F03AA7BE37CF}" type="datetimeFigureOut">
              <a:rPr lang="en-US" smtClean="0"/>
              <a:t>9/21/2021</a:t>
            </a:fld>
            <a:endParaRPr lang="en-US"/>
          </a:p>
        </p:txBody>
      </p:sp>
      <p:sp>
        <p:nvSpPr>
          <p:cNvPr id="4" name="Footer Placeholder 3">
            <a:extLst>
              <a:ext uri="{FF2B5EF4-FFF2-40B4-BE49-F238E27FC236}">
                <a16:creationId xmlns:a16="http://schemas.microsoft.com/office/drawing/2014/main" id="{D1D819A9-F8DE-4E5C-AFC3-E0105ACD829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4E25320-A12F-4F3E-8EC9-11292FF36BEA}"/>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26629634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1">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C9756B-145D-4BA8-AA43-904C1E7CB86D}"/>
              </a:ext>
            </a:extLst>
          </p:cNvPr>
          <p:cNvSpPr>
            <a:spLocks noGrp="1"/>
          </p:cNvSpPr>
          <p:nvPr>
            <p:ph type="dt" sz="half" idx="10"/>
          </p:nvPr>
        </p:nvSpPr>
        <p:spPr/>
        <p:txBody>
          <a:bodyPr/>
          <a:lstStyle/>
          <a:p>
            <a:fld id="{3C04E684-10F4-4CC3-A0B9-F03AA7BE37CF}" type="datetimeFigureOut">
              <a:rPr lang="en-US" smtClean="0"/>
              <a:t>9/21/2021</a:t>
            </a:fld>
            <a:endParaRPr lang="en-US"/>
          </a:p>
        </p:txBody>
      </p:sp>
      <p:sp>
        <p:nvSpPr>
          <p:cNvPr id="3" name="Footer Placeholder 2">
            <a:extLst>
              <a:ext uri="{FF2B5EF4-FFF2-40B4-BE49-F238E27FC236}">
                <a16:creationId xmlns:a16="http://schemas.microsoft.com/office/drawing/2014/main" id="{B21DB60F-139E-4C44-89AF-3F8F5EC241F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8226C9-C193-4B47-9717-4BC86C9092C7}"/>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41298643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2">
    <p:spTree>
      <p:nvGrpSpPr>
        <p:cNvPr id="1" name=""/>
        <p:cNvGrpSpPr/>
        <p:nvPr/>
      </p:nvGrpSpPr>
      <p:grpSpPr>
        <a:xfrm>
          <a:off x="0" y="0"/>
          <a:ext cx="0" cy="0"/>
          <a:chOff x="0" y="0"/>
          <a:chExt cx="0" cy="0"/>
        </a:xfrm>
      </p:grpSpPr>
      <p:sp>
        <p:nvSpPr>
          <p:cNvPr id="6" name="Freeform: Shape 5" descr="Mask ID=&#10;Mask position=bottom, center&#10;Mask family= brushstroke, landscape, wide">
            <a:extLst>
              <a:ext uri="{FF2B5EF4-FFF2-40B4-BE49-F238E27FC236}">
                <a16:creationId xmlns:a16="http://schemas.microsoft.com/office/drawing/2014/main" id="{736BF44D-E8DD-45FA-931D-CBCC67D57944}"/>
              </a:ext>
            </a:extLst>
          </p:cNvPr>
          <p:cNvSpPr/>
          <p:nvPr/>
        </p:nvSpPr>
        <p:spPr>
          <a:xfrm>
            <a:off x="1768100" y="-1"/>
            <a:ext cx="10423900" cy="5920155"/>
          </a:xfrm>
          <a:custGeom>
            <a:avLst/>
            <a:gdLst>
              <a:gd name="connsiteX0" fmla="*/ 10423900 w 10423900"/>
              <a:gd name="connsiteY0" fmla="*/ 0 h 5491534"/>
              <a:gd name="connsiteX1" fmla="*/ 3493157 w 10423900"/>
              <a:gd name="connsiteY1" fmla="*/ 0 h 5491534"/>
              <a:gd name="connsiteX2" fmla="*/ 3493018 w 10423900"/>
              <a:gd name="connsiteY2" fmla="*/ 31 h 5491534"/>
              <a:gd name="connsiteX3" fmla="*/ 3245493 w 10423900"/>
              <a:gd name="connsiteY3" fmla="*/ 104839 h 5491534"/>
              <a:gd name="connsiteX4" fmla="*/ 4434802 w 10423900"/>
              <a:gd name="connsiteY4" fmla="*/ 284558 h 5491534"/>
              <a:gd name="connsiteX5" fmla="*/ 4011937 w 10423900"/>
              <a:gd name="connsiteY5" fmla="*/ 395559 h 5491534"/>
              <a:gd name="connsiteX6" fmla="*/ 3573213 w 10423900"/>
              <a:gd name="connsiteY6" fmla="*/ 474847 h 5491534"/>
              <a:gd name="connsiteX7" fmla="*/ 3097489 w 10423900"/>
              <a:gd name="connsiteY7" fmla="*/ 532990 h 5491534"/>
              <a:gd name="connsiteX8" fmla="*/ 2664052 w 10423900"/>
              <a:gd name="connsiteY8" fmla="*/ 649279 h 5491534"/>
              <a:gd name="connsiteX9" fmla="*/ 3795218 w 10423900"/>
              <a:gd name="connsiteY9" fmla="*/ 696852 h 5491534"/>
              <a:gd name="connsiteX10" fmla="*/ 3208492 w 10423900"/>
              <a:gd name="connsiteY10" fmla="*/ 802568 h 5491534"/>
              <a:gd name="connsiteX11" fmla="*/ 2727483 w 10423900"/>
              <a:gd name="connsiteY11" fmla="*/ 939999 h 5491534"/>
              <a:gd name="connsiteX12" fmla="*/ 2389190 w 10423900"/>
              <a:gd name="connsiteY12" fmla="*/ 1003429 h 5491534"/>
              <a:gd name="connsiteX13" fmla="*/ 2029754 w 10423900"/>
              <a:gd name="connsiteY13" fmla="*/ 1019287 h 5491534"/>
              <a:gd name="connsiteX14" fmla="*/ 1945181 w 10423900"/>
              <a:gd name="connsiteY14" fmla="*/ 1119716 h 5491534"/>
              <a:gd name="connsiteX15" fmla="*/ 2056184 w 10423900"/>
              <a:gd name="connsiteY15" fmla="*/ 1225434 h 5491534"/>
              <a:gd name="connsiteX16" fmla="*/ 2225329 w 10423900"/>
              <a:gd name="connsiteY16" fmla="*/ 1236004 h 5491534"/>
              <a:gd name="connsiteX17" fmla="*/ 3234920 w 10423900"/>
              <a:gd name="connsiteY17" fmla="*/ 1262435 h 5491534"/>
              <a:gd name="connsiteX18" fmla="*/ 0 w 10423900"/>
              <a:gd name="connsiteY18" fmla="*/ 1495009 h 5491534"/>
              <a:gd name="connsiteX19" fmla="*/ 438724 w 10423900"/>
              <a:gd name="connsiteY19" fmla="*/ 1637728 h 5491534"/>
              <a:gd name="connsiteX20" fmla="*/ 586726 w 10423900"/>
              <a:gd name="connsiteY20" fmla="*/ 2028877 h 5491534"/>
              <a:gd name="connsiteX21" fmla="*/ 1125878 w 10423900"/>
              <a:gd name="connsiteY21" fmla="*/ 2250882 h 5491534"/>
              <a:gd name="connsiteX22" fmla="*/ 1474744 w 10423900"/>
              <a:gd name="connsiteY22" fmla="*/ 2330169 h 5491534"/>
              <a:gd name="connsiteX23" fmla="*/ 2272901 w 10423900"/>
              <a:gd name="connsiteY23" fmla="*/ 2446458 h 5491534"/>
              <a:gd name="connsiteX24" fmla="*/ 2389190 w 10423900"/>
              <a:gd name="connsiteY24" fmla="*/ 2636747 h 5491534"/>
              <a:gd name="connsiteX25" fmla="*/ 2489621 w 10423900"/>
              <a:gd name="connsiteY25" fmla="*/ 2848179 h 5491534"/>
              <a:gd name="connsiteX26" fmla="*/ 2701053 w 10423900"/>
              <a:gd name="connsiteY26" fmla="*/ 2985611 h 5491534"/>
              <a:gd name="connsiteX27" fmla="*/ 1057165 w 10423900"/>
              <a:gd name="connsiteY27" fmla="*/ 2964468 h 5491534"/>
              <a:gd name="connsiteX28" fmla="*/ 2912485 w 10423900"/>
              <a:gd name="connsiteY28" fmla="*/ 3408477 h 5491534"/>
              <a:gd name="connsiteX29" fmla="*/ 2748626 w 10423900"/>
              <a:gd name="connsiteY29" fmla="*/ 3582909 h 5491534"/>
              <a:gd name="connsiteX30" fmla="*/ 3763503 w 10423900"/>
              <a:gd name="connsiteY30" fmla="*/ 3820771 h 5491534"/>
              <a:gd name="connsiteX31" fmla="*/ 3219063 w 10423900"/>
              <a:gd name="connsiteY31" fmla="*/ 3847199 h 5491534"/>
              <a:gd name="connsiteX32" fmla="*/ 6385269 w 10423900"/>
              <a:gd name="connsiteY32" fmla="*/ 4840933 h 5491534"/>
              <a:gd name="connsiteX33" fmla="*/ 10285854 w 10423900"/>
              <a:gd name="connsiteY33" fmla="*/ 5471118 h 5491534"/>
              <a:gd name="connsiteX34" fmla="*/ 10423900 w 10423900"/>
              <a:gd name="connsiteY34" fmla="*/ 5491534 h 5491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0423900" h="5491534">
                <a:moveTo>
                  <a:pt x="10423900" y="0"/>
                </a:moveTo>
                <a:lnTo>
                  <a:pt x="3493157" y="0"/>
                </a:lnTo>
                <a:lnTo>
                  <a:pt x="3493018" y="31"/>
                </a:lnTo>
                <a:cubicBezTo>
                  <a:pt x="3414969" y="12668"/>
                  <a:pt x="3328744" y="21588"/>
                  <a:pt x="3245493" y="104839"/>
                </a:cubicBezTo>
                <a:cubicBezTo>
                  <a:pt x="3668357" y="162984"/>
                  <a:pt x="4075366" y="51981"/>
                  <a:pt x="4434802" y="284558"/>
                </a:cubicBezTo>
                <a:cubicBezTo>
                  <a:pt x="4302656" y="400846"/>
                  <a:pt x="4154654" y="374416"/>
                  <a:pt x="4011937" y="395559"/>
                </a:cubicBezTo>
                <a:cubicBezTo>
                  <a:pt x="3863934" y="416704"/>
                  <a:pt x="3721217" y="453704"/>
                  <a:pt x="3573213" y="474847"/>
                </a:cubicBezTo>
                <a:cubicBezTo>
                  <a:pt x="3414639" y="501275"/>
                  <a:pt x="3256063" y="506562"/>
                  <a:pt x="3097489" y="532990"/>
                </a:cubicBezTo>
                <a:cubicBezTo>
                  <a:pt x="2965345" y="554135"/>
                  <a:pt x="2822627" y="517133"/>
                  <a:pt x="2664052" y="649279"/>
                </a:cubicBezTo>
                <a:cubicBezTo>
                  <a:pt x="3055203" y="744424"/>
                  <a:pt x="3409352" y="601706"/>
                  <a:pt x="3795218" y="696852"/>
                </a:cubicBezTo>
                <a:cubicBezTo>
                  <a:pt x="3567928" y="781425"/>
                  <a:pt x="3382924" y="754995"/>
                  <a:pt x="3208492" y="802568"/>
                </a:cubicBezTo>
                <a:cubicBezTo>
                  <a:pt x="3049916" y="850140"/>
                  <a:pt x="2859627" y="797282"/>
                  <a:pt x="2727483" y="939999"/>
                </a:cubicBezTo>
                <a:cubicBezTo>
                  <a:pt x="2627052" y="1051000"/>
                  <a:pt x="2521336" y="1066858"/>
                  <a:pt x="2389190" y="1003429"/>
                </a:cubicBezTo>
                <a:cubicBezTo>
                  <a:pt x="2272901" y="945284"/>
                  <a:pt x="2146043" y="961142"/>
                  <a:pt x="2029754" y="1019287"/>
                </a:cubicBezTo>
                <a:cubicBezTo>
                  <a:pt x="1987468" y="1040430"/>
                  <a:pt x="1945181" y="1066858"/>
                  <a:pt x="1945181" y="1119716"/>
                </a:cubicBezTo>
                <a:cubicBezTo>
                  <a:pt x="1945181" y="1193719"/>
                  <a:pt x="1998039" y="1214862"/>
                  <a:pt x="2056184" y="1225434"/>
                </a:cubicBezTo>
                <a:cubicBezTo>
                  <a:pt x="2109042" y="1236004"/>
                  <a:pt x="2172471" y="1246577"/>
                  <a:pt x="2225329" y="1236004"/>
                </a:cubicBezTo>
                <a:cubicBezTo>
                  <a:pt x="2563622" y="1177861"/>
                  <a:pt x="2896629" y="1273005"/>
                  <a:pt x="3234920" y="1262435"/>
                </a:cubicBezTo>
                <a:cubicBezTo>
                  <a:pt x="2172471" y="1489724"/>
                  <a:pt x="1099450" y="1415723"/>
                  <a:pt x="0" y="1495009"/>
                </a:cubicBezTo>
                <a:cubicBezTo>
                  <a:pt x="142717" y="1653583"/>
                  <a:pt x="327721" y="1521439"/>
                  <a:pt x="438724" y="1637728"/>
                </a:cubicBezTo>
                <a:cubicBezTo>
                  <a:pt x="333006" y="1880875"/>
                  <a:pt x="375293" y="2013020"/>
                  <a:pt x="586726" y="2028877"/>
                </a:cubicBezTo>
                <a:cubicBezTo>
                  <a:pt x="792873" y="2044734"/>
                  <a:pt x="1014877" y="1960161"/>
                  <a:pt x="1125878" y="2250882"/>
                </a:cubicBezTo>
                <a:cubicBezTo>
                  <a:pt x="1157593" y="2340740"/>
                  <a:pt x="1353170" y="2314312"/>
                  <a:pt x="1474744" y="2330169"/>
                </a:cubicBezTo>
                <a:cubicBezTo>
                  <a:pt x="1739034" y="2367170"/>
                  <a:pt x="2019183" y="2330169"/>
                  <a:pt x="2272901" y="2446458"/>
                </a:cubicBezTo>
                <a:cubicBezTo>
                  <a:pt x="2373332" y="2488744"/>
                  <a:pt x="2442048" y="2520459"/>
                  <a:pt x="2389190" y="2636747"/>
                </a:cubicBezTo>
                <a:cubicBezTo>
                  <a:pt x="2336332" y="2758321"/>
                  <a:pt x="2405048" y="2800607"/>
                  <a:pt x="2489621" y="2848179"/>
                </a:cubicBezTo>
                <a:cubicBezTo>
                  <a:pt x="2553051" y="2885180"/>
                  <a:pt x="2648195" y="2874609"/>
                  <a:pt x="2701053" y="2985611"/>
                </a:cubicBezTo>
                <a:cubicBezTo>
                  <a:pt x="2146043" y="2969753"/>
                  <a:pt x="1606888" y="2879895"/>
                  <a:pt x="1057165" y="2964468"/>
                </a:cubicBezTo>
                <a:cubicBezTo>
                  <a:pt x="1659748" y="3175900"/>
                  <a:pt x="2320474" y="3165328"/>
                  <a:pt x="2912485" y="3408477"/>
                </a:cubicBezTo>
                <a:cubicBezTo>
                  <a:pt x="2891342" y="3493050"/>
                  <a:pt x="2753911" y="3456048"/>
                  <a:pt x="2748626" y="3582909"/>
                </a:cubicBezTo>
                <a:cubicBezTo>
                  <a:pt x="3060489" y="3715055"/>
                  <a:pt x="3435782" y="3625195"/>
                  <a:pt x="3763503" y="3820771"/>
                </a:cubicBezTo>
                <a:cubicBezTo>
                  <a:pt x="3573213" y="3910629"/>
                  <a:pt x="3398782" y="3762626"/>
                  <a:pt x="3219063" y="3847199"/>
                </a:cubicBezTo>
                <a:cubicBezTo>
                  <a:pt x="3277208" y="3974060"/>
                  <a:pt x="5909545" y="4756360"/>
                  <a:pt x="6385269" y="4840933"/>
                </a:cubicBezTo>
                <a:cubicBezTo>
                  <a:pt x="7171204" y="4982659"/>
                  <a:pt x="9157515" y="5302348"/>
                  <a:pt x="10285854" y="5471118"/>
                </a:cubicBezTo>
                <a:lnTo>
                  <a:pt x="10423900" y="5491534"/>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Date Placeholder 1">
            <a:extLst>
              <a:ext uri="{FF2B5EF4-FFF2-40B4-BE49-F238E27FC236}">
                <a16:creationId xmlns:a16="http://schemas.microsoft.com/office/drawing/2014/main" id="{71C9756B-145D-4BA8-AA43-904C1E7CB86D}"/>
              </a:ext>
            </a:extLst>
          </p:cNvPr>
          <p:cNvSpPr>
            <a:spLocks noGrp="1"/>
          </p:cNvSpPr>
          <p:nvPr>
            <p:ph type="dt" sz="half" idx="10"/>
          </p:nvPr>
        </p:nvSpPr>
        <p:spPr/>
        <p:txBody>
          <a:bodyPr/>
          <a:lstStyle/>
          <a:p>
            <a:fld id="{3C04E684-10F4-4CC3-A0B9-F03AA7BE37CF}" type="datetimeFigureOut">
              <a:rPr lang="en-US" smtClean="0"/>
              <a:t>9/21/2021</a:t>
            </a:fld>
            <a:endParaRPr lang="en-US"/>
          </a:p>
        </p:txBody>
      </p:sp>
      <p:sp>
        <p:nvSpPr>
          <p:cNvPr id="3" name="Footer Placeholder 2">
            <a:extLst>
              <a:ext uri="{FF2B5EF4-FFF2-40B4-BE49-F238E27FC236}">
                <a16:creationId xmlns:a16="http://schemas.microsoft.com/office/drawing/2014/main" id="{B21DB60F-139E-4C44-89AF-3F8F5EC241F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8226C9-C193-4B47-9717-4BC86C9092C7}"/>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22840979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Freeform: Shape 7" descr="Tag=AccentColor&#10;Flavor=Light&#10;Target=Fill">
            <a:extLst>
              <a:ext uri="{FF2B5EF4-FFF2-40B4-BE49-F238E27FC236}">
                <a16:creationId xmlns:a16="http://schemas.microsoft.com/office/drawing/2014/main" id="{76C5A8FA-6B61-4934-AF55-C595090CA5DC}"/>
              </a:ext>
            </a:extLst>
          </p:cNvPr>
          <p:cNvSpPr/>
          <p:nvPr/>
        </p:nvSpPr>
        <p:spPr>
          <a:xfrm>
            <a:off x="4726728" y="0"/>
            <a:ext cx="7472381" cy="6858000"/>
          </a:xfrm>
          <a:custGeom>
            <a:avLst/>
            <a:gdLst>
              <a:gd name="connsiteX0" fmla="*/ 1232666 w 7472381"/>
              <a:gd name="connsiteY0" fmla="*/ 0 h 6886575"/>
              <a:gd name="connsiteX1" fmla="*/ 7472381 w 7472381"/>
              <a:gd name="connsiteY1" fmla="*/ 0 h 6886575"/>
              <a:gd name="connsiteX2" fmla="*/ 7472381 w 7472381"/>
              <a:gd name="connsiteY2" fmla="*/ 814388 h 6886575"/>
              <a:gd name="connsiteX3" fmla="*/ 7472381 w 7472381"/>
              <a:gd name="connsiteY3" fmla="*/ 6411516 h 6886575"/>
              <a:gd name="connsiteX4" fmla="*/ 7472381 w 7472381"/>
              <a:gd name="connsiteY4" fmla="*/ 6886575 h 6886575"/>
              <a:gd name="connsiteX5" fmla="*/ 6992676 w 7472381"/>
              <a:gd name="connsiteY5" fmla="*/ 6886575 h 6886575"/>
              <a:gd name="connsiteX6" fmla="*/ 1946893 w 7472381"/>
              <a:gd name="connsiteY6" fmla="*/ 6886575 h 6886575"/>
              <a:gd name="connsiteX7" fmla="*/ 1506276 w 7472381"/>
              <a:gd name="connsiteY7" fmla="*/ 6686550 h 6886575"/>
              <a:gd name="connsiteX8" fmla="*/ 1314394 w 7472381"/>
              <a:gd name="connsiteY8" fmla="*/ 6457949 h 6886575"/>
              <a:gd name="connsiteX9" fmla="*/ 1246880 w 7472381"/>
              <a:gd name="connsiteY9" fmla="*/ 6393656 h 6886575"/>
              <a:gd name="connsiteX10" fmla="*/ 1079872 w 7472381"/>
              <a:gd name="connsiteY10" fmla="*/ 6307931 h 6886575"/>
              <a:gd name="connsiteX11" fmla="*/ 788495 w 7472381"/>
              <a:gd name="connsiteY11" fmla="*/ 6125765 h 6886575"/>
              <a:gd name="connsiteX12" fmla="*/ 895097 w 7472381"/>
              <a:gd name="connsiteY12" fmla="*/ 6082903 h 6886575"/>
              <a:gd name="connsiteX13" fmla="*/ 1204239 w 7472381"/>
              <a:gd name="connsiteY13" fmla="*/ 6193631 h 6886575"/>
              <a:gd name="connsiteX14" fmla="*/ 1428102 w 7472381"/>
              <a:gd name="connsiteY14" fmla="*/ 6222206 h 6886575"/>
              <a:gd name="connsiteX15" fmla="*/ 1111852 w 7472381"/>
              <a:gd name="connsiteY15" fmla="*/ 6029325 h 6886575"/>
              <a:gd name="connsiteX16" fmla="*/ 806262 w 7472381"/>
              <a:gd name="connsiteY16" fmla="*/ 5779294 h 6886575"/>
              <a:gd name="connsiteX17" fmla="*/ 1040785 w 7472381"/>
              <a:gd name="connsiteY17" fmla="*/ 5825728 h 6886575"/>
              <a:gd name="connsiteX18" fmla="*/ 1051445 w 7472381"/>
              <a:gd name="connsiteY18" fmla="*/ 5793581 h 6886575"/>
              <a:gd name="connsiteX19" fmla="*/ 845349 w 7472381"/>
              <a:gd name="connsiteY19" fmla="*/ 5497115 h 6886575"/>
              <a:gd name="connsiteX20" fmla="*/ 745855 w 7472381"/>
              <a:gd name="connsiteY20" fmla="*/ 5375672 h 6886575"/>
              <a:gd name="connsiteX21" fmla="*/ 291024 w 7472381"/>
              <a:gd name="connsiteY21" fmla="*/ 5014913 h 6886575"/>
              <a:gd name="connsiteX22" fmla="*/ 724535 w 7472381"/>
              <a:gd name="connsiteY22" fmla="*/ 5175647 h 6886575"/>
              <a:gd name="connsiteX23" fmla="*/ 276811 w 7472381"/>
              <a:gd name="connsiteY23" fmla="*/ 4825603 h 6886575"/>
              <a:gd name="connsiteX24" fmla="*/ 60055 w 7472381"/>
              <a:gd name="connsiteY24" fmla="*/ 4697016 h 6886575"/>
              <a:gd name="connsiteX25" fmla="*/ 6755 w 7472381"/>
              <a:gd name="connsiteY25" fmla="*/ 4622006 h 6886575"/>
              <a:gd name="connsiteX26" fmla="*/ 102696 w 7472381"/>
              <a:gd name="connsiteY26" fmla="*/ 4604146 h 6886575"/>
              <a:gd name="connsiteX27" fmla="*/ 397625 w 7472381"/>
              <a:gd name="connsiteY27" fmla="*/ 4632722 h 6886575"/>
              <a:gd name="connsiteX28" fmla="*/ 31628 w 7472381"/>
              <a:gd name="connsiteY28" fmla="*/ 4396978 h 6886575"/>
              <a:gd name="connsiteX29" fmla="*/ 305237 w 7472381"/>
              <a:gd name="connsiteY29" fmla="*/ 4432697 h 6886575"/>
              <a:gd name="connsiteX30" fmla="*/ 383412 w 7472381"/>
              <a:gd name="connsiteY30" fmla="*/ 4339828 h 6886575"/>
              <a:gd name="connsiteX31" fmla="*/ 511333 w 7472381"/>
              <a:gd name="connsiteY31" fmla="*/ 4189810 h 6886575"/>
              <a:gd name="connsiteX32" fmla="*/ 600167 w 7472381"/>
              <a:gd name="connsiteY32" fmla="*/ 4107656 h 6886575"/>
              <a:gd name="connsiteX33" fmla="*/ 635701 w 7472381"/>
              <a:gd name="connsiteY33" fmla="*/ 3843337 h 6886575"/>
              <a:gd name="connsiteX34" fmla="*/ 561080 w 7472381"/>
              <a:gd name="connsiteY34" fmla="*/ 3554015 h 6886575"/>
              <a:gd name="connsiteX35" fmla="*/ 354985 w 7472381"/>
              <a:gd name="connsiteY35" fmla="*/ 3407569 h 6886575"/>
              <a:gd name="connsiteX36" fmla="*/ 415392 w 7472381"/>
              <a:gd name="connsiteY36" fmla="*/ 3243263 h 6886575"/>
              <a:gd name="connsiteX37" fmla="*/ 852456 w 7472381"/>
              <a:gd name="connsiteY37" fmla="*/ 3343275 h 6886575"/>
              <a:gd name="connsiteX38" fmla="*/ 202190 w 7472381"/>
              <a:gd name="connsiteY38" fmla="*/ 2953940 h 6886575"/>
              <a:gd name="connsiteX39" fmla="*/ 312344 w 7472381"/>
              <a:gd name="connsiteY39" fmla="*/ 2936081 h 6886575"/>
              <a:gd name="connsiteX40" fmla="*/ 706768 w 7472381"/>
              <a:gd name="connsiteY40" fmla="*/ 2714625 h 6886575"/>
              <a:gd name="connsiteX41" fmla="*/ 728088 w 7472381"/>
              <a:gd name="connsiteY41" fmla="*/ 2703909 h 6886575"/>
              <a:gd name="connsiteX42" fmla="*/ 795602 w 7472381"/>
              <a:gd name="connsiteY42" fmla="*/ 2564606 h 6886575"/>
              <a:gd name="connsiteX43" fmla="*/ 1008804 w 7472381"/>
              <a:gd name="connsiteY43" fmla="*/ 2543175 h 6886575"/>
              <a:gd name="connsiteX44" fmla="*/ 1186473 w 7472381"/>
              <a:gd name="connsiteY44" fmla="*/ 2575322 h 6886575"/>
              <a:gd name="connsiteX45" fmla="*/ 1378355 w 7472381"/>
              <a:gd name="connsiteY45" fmla="*/ 2536031 h 6886575"/>
              <a:gd name="connsiteX46" fmla="*/ 1548916 w 7472381"/>
              <a:gd name="connsiteY46" fmla="*/ 2553891 h 6886575"/>
              <a:gd name="connsiteX47" fmla="*/ 1694604 w 7472381"/>
              <a:gd name="connsiteY47" fmla="*/ 2528888 h 6886575"/>
              <a:gd name="connsiteX48" fmla="*/ 1552469 w 7472381"/>
              <a:gd name="connsiteY48" fmla="*/ 2411015 h 6886575"/>
              <a:gd name="connsiteX49" fmla="*/ 1353481 w 7472381"/>
              <a:gd name="connsiteY49" fmla="*/ 2411015 h 6886575"/>
              <a:gd name="connsiteX50" fmla="*/ 1211346 w 7472381"/>
              <a:gd name="connsiteY50" fmla="*/ 2336007 h 6886575"/>
              <a:gd name="connsiteX51" fmla="*/ 1076318 w 7472381"/>
              <a:gd name="connsiteY51" fmla="*/ 2200275 h 6886575"/>
              <a:gd name="connsiteX52" fmla="*/ 600167 w 7472381"/>
              <a:gd name="connsiteY52" fmla="*/ 1982390 h 6886575"/>
              <a:gd name="connsiteX53" fmla="*/ 514886 w 7472381"/>
              <a:gd name="connsiteY53" fmla="*/ 1900238 h 6886575"/>
              <a:gd name="connsiteX54" fmla="*/ 1872273 w 7472381"/>
              <a:gd name="connsiteY54" fmla="*/ 2218135 h 6886575"/>
              <a:gd name="connsiteX55" fmla="*/ 1452975 w 7472381"/>
              <a:gd name="connsiteY55" fmla="*/ 2085975 h 6886575"/>
              <a:gd name="connsiteX56" fmla="*/ 1737245 w 7472381"/>
              <a:gd name="connsiteY56" fmla="*/ 2110978 h 6886575"/>
              <a:gd name="connsiteX57" fmla="*/ 1893593 w 7472381"/>
              <a:gd name="connsiteY57" fmla="*/ 2021681 h 6886575"/>
              <a:gd name="connsiteX58" fmla="*/ 1893593 w 7472381"/>
              <a:gd name="connsiteY58" fmla="*/ 1993106 h 6886575"/>
              <a:gd name="connsiteX59" fmla="*/ 1776332 w 7472381"/>
              <a:gd name="connsiteY59" fmla="*/ 1910953 h 6886575"/>
              <a:gd name="connsiteX60" fmla="*/ 1708818 w 7472381"/>
              <a:gd name="connsiteY60" fmla="*/ 1857375 h 6886575"/>
              <a:gd name="connsiteX61" fmla="*/ 1524043 w 7472381"/>
              <a:gd name="connsiteY61" fmla="*/ 1664493 h 6886575"/>
              <a:gd name="connsiteX62" fmla="*/ 1655517 w 7472381"/>
              <a:gd name="connsiteY62" fmla="*/ 1643062 h 6886575"/>
              <a:gd name="connsiteX63" fmla="*/ 1705264 w 7472381"/>
              <a:gd name="connsiteY63" fmla="*/ 1603772 h 6886575"/>
              <a:gd name="connsiteX64" fmla="*/ 1669731 w 7472381"/>
              <a:gd name="connsiteY64" fmla="*/ 1546622 h 6886575"/>
              <a:gd name="connsiteX65" fmla="*/ 1261093 w 7472381"/>
              <a:gd name="connsiteY65" fmla="*/ 1371600 h 6886575"/>
              <a:gd name="connsiteX66" fmla="*/ 1229113 w 7472381"/>
              <a:gd name="connsiteY66" fmla="*/ 1235869 h 6886575"/>
              <a:gd name="connsiteX67" fmla="*/ 1307287 w 7472381"/>
              <a:gd name="connsiteY67" fmla="*/ 1214437 h 6886575"/>
              <a:gd name="connsiteX68" fmla="*/ 1396121 w 7472381"/>
              <a:gd name="connsiteY68" fmla="*/ 1225153 h 6886575"/>
              <a:gd name="connsiteX69" fmla="*/ 1325054 w 7472381"/>
              <a:gd name="connsiteY69" fmla="*/ 1117997 h 6886575"/>
              <a:gd name="connsiteX70" fmla="*/ 1037231 w 7472381"/>
              <a:gd name="connsiteY70" fmla="*/ 1010841 h 6886575"/>
              <a:gd name="connsiteX71" fmla="*/ 983931 w 7472381"/>
              <a:gd name="connsiteY71" fmla="*/ 953690 h 6886575"/>
              <a:gd name="connsiteX72" fmla="*/ 1054998 w 7472381"/>
              <a:gd name="connsiteY72" fmla="*/ 925115 h 6886575"/>
              <a:gd name="connsiteX73" fmla="*/ 1108299 w 7472381"/>
              <a:gd name="connsiteY73" fmla="*/ 914400 h 6886575"/>
              <a:gd name="connsiteX74" fmla="*/ 6755 w 7472381"/>
              <a:gd name="connsiteY74" fmla="*/ 467915 h 6886575"/>
              <a:gd name="connsiteX75" fmla="*/ 255490 w 7472381"/>
              <a:gd name="connsiteY75" fmla="*/ 464344 h 6886575"/>
              <a:gd name="connsiteX76" fmla="*/ 500673 w 7472381"/>
              <a:gd name="connsiteY76" fmla="*/ 535781 h 6886575"/>
              <a:gd name="connsiteX77" fmla="*/ 760069 w 7472381"/>
              <a:gd name="connsiteY77" fmla="*/ 525066 h 6886575"/>
              <a:gd name="connsiteX78" fmla="*/ 1005251 w 7472381"/>
              <a:gd name="connsiteY78" fmla="*/ 560785 h 6886575"/>
              <a:gd name="connsiteX79" fmla="*/ 1218453 w 7472381"/>
              <a:gd name="connsiteY79" fmla="*/ 560785 h 6886575"/>
              <a:gd name="connsiteX80" fmla="*/ 1019464 w 7472381"/>
              <a:gd name="connsiteY80" fmla="*/ 507206 h 6886575"/>
              <a:gd name="connsiteX81" fmla="*/ 944844 w 7472381"/>
              <a:gd name="connsiteY81" fmla="*/ 417909 h 6886575"/>
              <a:gd name="connsiteX82" fmla="*/ 969717 w 7472381"/>
              <a:gd name="connsiteY82" fmla="*/ 335757 h 6886575"/>
              <a:gd name="connsiteX83" fmla="*/ 1051445 w 7472381"/>
              <a:gd name="connsiteY83" fmla="*/ 360759 h 6886575"/>
              <a:gd name="connsiteX84" fmla="*/ 1147386 w 7472381"/>
              <a:gd name="connsiteY84" fmla="*/ 453629 h 6886575"/>
              <a:gd name="connsiteX85" fmla="*/ 1168706 w 7472381"/>
              <a:gd name="connsiteY85" fmla="*/ 396478 h 6886575"/>
              <a:gd name="connsiteX86" fmla="*/ 1225560 w 7472381"/>
              <a:gd name="connsiteY86" fmla="*/ 353615 h 6886575"/>
              <a:gd name="connsiteX87" fmla="*/ 1552469 w 7472381"/>
              <a:gd name="connsiteY87" fmla="*/ 375047 h 6886575"/>
              <a:gd name="connsiteX88" fmla="*/ 1335714 w 7472381"/>
              <a:gd name="connsiteY88" fmla="*/ 192881 h 6886575"/>
              <a:gd name="connsiteX89" fmla="*/ 1197133 w 7472381"/>
              <a:gd name="connsiteY89" fmla="*/ 164306 h 6886575"/>
              <a:gd name="connsiteX90" fmla="*/ 1165153 w 7472381"/>
              <a:gd name="connsiteY90" fmla="*/ 89297 h 6886575"/>
              <a:gd name="connsiteX91" fmla="*/ 1229113 w 7472381"/>
              <a:gd name="connsiteY91" fmla="*/ 71437 h 6886575"/>
              <a:gd name="connsiteX92" fmla="*/ 1548916 w 7472381"/>
              <a:gd name="connsiteY92" fmla="*/ 135731 h 6886575"/>
              <a:gd name="connsiteX93" fmla="*/ 1602217 w 7472381"/>
              <a:gd name="connsiteY93" fmla="*/ 110728 h 6886575"/>
              <a:gd name="connsiteX94" fmla="*/ 1232666 w 7472381"/>
              <a:gd name="connsiteY94" fmla="*/ 0 h 6886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7472381" h="6886575">
                <a:moveTo>
                  <a:pt x="1232666" y="0"/>
                </a:moveTo>
                <a:lnTo>
                  <a:pt x="7472381" y="0"/>
                </a:lnTo>
                <a:lnTo>
                  <a:pt x="7472381" y="814388"/>
                </a:lnTo>
                <a:lnTo>
                  <a:pt x="7472381" y="6411516"/>
                </a:lnTo>
                <a:lnTo>
                  <a:pt x="7472381" y="6886575"/>
                </a:lnTo>
                <a:lnTo>
                  <a:pt x="6992676" y="6886575"/>
                </a:lnTo>
                <a:lnTo>
                  <a:pt x="1946893" y="6886575"/>
                </a:lnTo>
                <a:cubicBezTo>
                  <a:pt x="1801205" y="6815137"/>
                  <a:pt x="1662624" y="6729412"/>
                  <a:pt x="1506276" y="6686550"/>
                </a:cubicBezTo>
                <a:cubicBezTo>
                  <a:pt x="1399675" y="6657975"/>
                  <a:pt x="1296627" y="6607969"/>
                  <a:pt x="1314394" y="6457949"/>
                </a:cubicBezTo>
                <a:cubicBezTo>
                  <a:pt x="1317947" y="6415087"/>
                  <a:pt x="1289520" y="6382941"/>
                  <a:pt x="1246880" y="6393656"/>
                </a:cubicBezTo>
                <a:cubicBezTo>
                  <a:pt x="1165153" y="6415087"/>
                  <a:pt x="1126065" y="6354365"/>
                  <a:pt x="1079872" y="6307931"/>
                </a:cubicBezTo>
                <a:cubicBezTo>
                  <a:pt x="998144" y="6225779"/>
                  <a:pt x="919970" y="6140052"/>
                  <a:pt x="788495" y="6125765"/>
                </a:cubicBezTo>
                <a:cubicBezTo>
                  <a:pt x="813369" y="6061471"/>
                  <a:pt x="856009" y="6068615"/>
                  <a:pt x="895097" y="6082903"/>
                </a:cubicBezTo>
                <a:cubicBezTo>
                  <a:pt x="998144" y="6118622"/>
                  <a:pt x="1101192" y="6157912"/>
                  <a:pt x="1204239" y="6193631"/>
                </a:cubicBezTo>
                <a:cubicBezTo>
                  <a:pt x="1271754" y="6215062"/>
                  <a:pt x="1339267" y="6247209"/>
                  <a:pt x="1428102" y="6222206"/>
                </a:cubicBezTo>
                <a:cubicBezTo>
                  <a:pt x="1349928" y="6093619"/>
                  <a:pt x="1218453" y="6068615"/>
                  <a:pt x="1111852" y="6029325"/>
                </a:cubicBezTo>
                <a:cubicBezTo>
                  <a:pt x="980377" y="5979319"/>
                  <a:pt x="902203" y="5886450"/>
                  <a:pt x="806262" y="5779294"/>
                </a:cubicBezTo>
                <a:cubicBezTo>
                  <a:pt x="902203" y="5750719"/>
                  <a:pt x="962610" y="5829300"/>
                  <a:pt x="1040785" y="5825728"/>
                </a:cubicBezTo>
                <a:cubicBezTo>
                  <a:pt x="1044338" y="5815012"/>
                  <a:pt x="1051445" y="5793581"/>
                  <a:pt x="1051445" y="5793581"/>
                </a:cubicBezTo>
                <a:cubicBezTo>
                  <a:pt x="923523" y="5736431"/>
                  <a:pt x="866670" y="5629275"/>
                  <a:pt x="845349" y="5497115"/>
                </a:cubicBezTo>
                <a:cubicBezTo>
                  <a:pt x="838243" y="5429250"/>
                  <a:pt x="792049" y="5407819"/>
                  <a:pt x="745855" y="5375672"/>
                </a:cubicBezTo>
                <a:cubicBezTo>
                  <a:pt x="589507" y="5264943"/>
                  <a:pt x="422499" y="5164931"/>
                  <a:pt x="291024" y="5014913"/>
                </a:cubicBezTo>
                <a:cubicBezTo>
                  <a:pt x="443819" y="5032771"/>
                  <a:pt x="564633" y="5132784"/>
                  <a:pt x="724535" y="5175647"/>
                </a:cubicBezTo>
                <a:cubicBezTo>
                  <a:pt x="596614" y="5011340"/>
                  <a:pt x="429605" y="4925615"/>
                  <a:pt x="276811" y="4825603"/>
                </a:cubicBezTo>
                <a:cubicBezTo>
                  <a:pt x="205743" y="4779169"/>
                  <a:pt x="141783" y="4722018"/>
                  <a:pt x="60055" y="4697016"/>
                </a:cubicBezTo>
                <a:cubicBezTo>
                  <a:pt x="31628" y="4689872"/>
                  <a:pt x="-18119" y="4672013"/>
                  <a:pt x="6755" y="4622006"/>
                </a:cubicBezTo>
                <a:cubicBezTo>
                  <a:pt x="28075" y="4579144"/>
                  <a:pt x="67162" y="4593432"/>
                  <a:pt x="102696" y="4604146"/>
                </a:cubicBezTo>
                <a:cubicBezTo>
                  <a:pt x="187976" y="4632722"/>
                  <a:pt x="280364" y="4632722"/>
                  <a:pt x="397625" y="4632722"/>
                </a:cubicBezTo>
                <a:cubicBezTo>
                  <a:pt x="298131" y="4496990"/>
                  <a:pt x="116909" y="4539853"/>
                  <a:pt x="31628" y="4396978"/>
                </a:cubicBezTo>
                <a:cubicBezTo>
                  <a:pt x="138229" y="4371976"/>
                  <a:pt x="219957" y="4421982"/>
                  <a:pt x="305237" y="4432697"/>
                </a:cubicBezTo>
                <a:cubicBezTo>
                  <a:pt x="383412" y="4443413"/>
                  <a:pt x="401178" y="4418409"/>
                  <a:pt x="383412" y="4339828"/>
                </a:cubicBezTo>
                <a:cubicBezTo>
                  <a:pt x="354985" y="4218385"/>
                  <a:pt x="397625" y="4157662"/>
                  <a:pt x="511333" y="4189810"/>
                </a:cubicBezTo>
                <a:cubicBezTo>
                  <a:pt x="617934" y="4221956"/>
                  <a:pt x="628594" y="4175522"/>
                  <a:pt x="600167" y="4107656"/>
                </a:cubicBezTo>
                <a:cubicBezTo>
                  <a:pt x="557527" y="4007644"/>
                  <a:pt x="603720" y="3929063"/>
                  <a:pt x="635701" y="3843337"/>
                </a:cubicBezTo>
                <a:cubicBezTo>
                  <a:pt x="685448" y="3714750"/>
                  <a:pt x="664128" y="3650456"/>
                  <a:pt x="561080" y="3554015"/>
                </a:cubicBezTo>
                <a:cubicBezTo>
                  <a:pt x="500673" y="3500438"/>
                  <a:pt x="440265" y="3454003"/>
                  <a:pt x="354985" y="3407569"/>
                </a:cubicBezTo>
                <a:cubicBezTo>
                  <a:pt x="550420" y="3382565"/>
                  <a:pt x="347878" y="3296841"/>
                  <a:pt x="415392" y="3243263"/>
                </a:cubicBezTo>
                <a:cubicBezTo>
                  <a:pt x="553973" y="3221831"/>
                  <a:pt x="664128" y="3393282"/>
                  <a:pt x="852456" y="3343275"/>
                </a:cubicBezTo>
                <a:cubicBezTo>
                  <a:pt x="625041" y="3196828"/>
                  <a:pt x="369198" y="3150393"/>
                  <a:pt x="202190" y="2953940"/>
                </a:cubicBezTo>
                <a:cubicBezTo>
                  <a:pt x="241277" y="2911078"/>
                  <a:pt x="280364" y="2953940"/>
                  <a:pt x="312344" y="2936081"/>
                </a:cubicBezTo>
                <a:cubicBezTo>
                  <a:pt x="312344" y="2925365"/>
                  <a:pt x="685448" y="2993232"/>
                  <a:pt x="706768" y="2714625"/>
                </a:cubicBezTo>
                <a:cubicBezTo>
                  <a:pt x="713875" y="2714625"/>
                  <a:pt x="720982" y="2714625"/>
                  <a:pt x="728088" y="2703909"/>
                </a:cubicBezTo>
                <a:cubicBezTo>
                  <a:pt x="767175" y="2664619"/>
                  <a:pt x="731642" y="2571750"/>
                  <a:pt x="795602" y="2564606"/>
                </a:cubicBezTo>
                <a:cubicBezTo>
                  <a:pt x="866670" y="2557462"/>
                  <a:pt x="934184" y="2525315"/>
                  <a:pt x="1008804" y="2543175"/>
                </a:cubicBezTo>
                <a:cubicBezTo>
                  <a:pt x="1065658" y="2557462"/>
                  <a:pt x="1126065" y="2575322"/>
                  <a:pt x="1186473" y="2575322"/>
                </a:cubicBezTo>
                <a:cubicBezTo>
                  <a:pt x="1250433" y="2575322"/>
                  <a:pt x="1339267" y="2696766"/>
                  <a:pt x="1378355" y="2536031"/>
                </a:cubicBezTo>
                <a:cubicBezTo>
                  <a:pt x="1378355" y="2528888"/>
                  <a:pt x="1488509" y="2546747"/>
                  <a:pt x="1548916" y="2553891"/>
                </a:cubicBezTo>
                <a:cubicBezTo>
                  <a:pt x="1598663" y="2561035"/>
                  <a:pt x="1659071" y="2593181"/>
                  <a:pt x="1694604" y="2528888"/>
                </a:cubicBezTo>
                <a:cubicBezTo>
                  <a:pt x="1712371" y="2489596"/>
                  <a:pt x="1627090" y="2418159"/>
                  <a:pt x="1552469" y="2411015"/>
                </a:cubicBezTo>
                <a:cubicBezTo>
                  <a:pt x="1484956" y="2403872"/>
                  <a:pt x="1417442" y="2396728"/>
                  <a:pt x="1353481" y="2411015"/>
                </a:cubicBezTo>
                <a:cubicBezTo>
                  <a:pt x="1275307" y="2428875"/>
                  <a:pt x="1232666" y="2400300"/>
                  <a:pt x="1211346" y="2336007"/>
                </a:cubicBezTo>
                <a:cubicBezTo>
                  <a:pt x="1186473" y="2268141"/>
                  <a:pt x="1140279" y="2232422"/>
                  <a:pt x="1076318" y="2200275"/>
                </a:cubicBezTo>
                <a:cubicBezTo>
                  <a:pt x="919970" y="2121694"/>
                  <a:pt x="770729" y="2028825"/>
                  <a:pt x="600167" y="1982390"/>
                </a:cubicBezTo>
                <a:cubicBezTo>
                  <a:pt x="568187" y="1975246"/>
                  <a:pt x="529100" y="1960959"/>
                  <a:pt x="514886" y="1900238"/>
                </a:cubicBezTo>
                <a:cubicBezTo>
                  <a:pt x="976824" y="1993106"/>
                  <a:pt x="1396121" y="2232422"/>
                  <a:pt x="1872273" y="2218135"/>
                </a:cubicBezTo>
                <a:cubicBezTo>
                  <a:pt x="1744351" y="2143125"/>
                  <a:pt x="1591557" y="2139554"/>
                  <a:pt x="1452975" y="2085975"/>
                </a:cubicBezTo>
                <a:cubicBezTo>
                  <a:pt x="1552469" y="2046685"/>
                  <a:pt x="1644857" y="2089547"/>
                  <a:pt x="1737245" y="2110978"/>
                </a:cubicBezTo>
                <a:cubicBezTo>
                  <a:pt x="1815419" y="2128837"/>
                  <a:pt x="1886486" y="2132410"/>
                  <a:pt x="1893593" y="2021681"/>
                </a:cubicBezTo>
                <a:cubicBezTo>
                  <a:pt x="1893593" y="2010965"/>
                  <a:pt x="1893593" y="2003821"/>
                  <a:pt x="1893593" y="1993106"/>
                </a:cubicBezTo>
                <a:cubicBezTo>
                  <a:pt x="1865166" y="1946672"/>
                  <a:pt x="1826079" y="1925240"/>
                  <a:pt x="1776332" y="1910953"/>
                </a:cubicBezTo>
                <a:cubicBezTo>
                  <a:pt x="1747905" y="1903809"/>
                  <a:pt x="1708818" y="1889522"/>
                  <a:pt x="1708818" y="1857375"/>
                </a:cubicBezTo>
                <a:cubicBezTo>
                  <a:pt x="1712371" y="1735931"/>
                  <a:pt x="1616430" y="1700212"/>
                  <a:pt x="1524043" y="1664493"/>
                </a:cubicBezTo>
                <a:cubicBezTo>
                  <a:pt x="1573790" y="1603772"/>
                  <a:pt x="1616430" y="1646635"/>
                  <a:pt x="1655517" y="1643062"/>
                </a:cubicBezTo>
                <a:cubicBezTo>
                  <a:pt x="1680391" y="1639491"/>
                  <a:pt x="1705264" y="1635919"/>
                  <a:pt x="1705264" y="1603772"/>
                </a:cubicBezTo>
                <a:cubicBezTo>
                  <a:pt x="1705264" y="1578769"/>
                  <a:pt x="1694604" y="1546622"/>
                  <a:pt x="1669731" y="1546622"/>
                </a:cubicBezTo>
                <a:cubicBezTo>
                  <a:pt x="1513383" y="1543050"/>
                  <a:pt x="1424548" y="1371600"/>
                  <a:pt x="1261093" y="1371600"/>
                </a:cubicBezTo>
                <a:cubicBezTo>
                  <a:pt x="1161599" y="1371600"/>
                  <a:pt x="1310841" y="1275159"/>
                  <a:pt x="1229113" y="1235869"/>
                </a:cubicBezTo>
                <a:cubicBezTo>
                  <a:pt x="1211346" y="1225153"/>
                  <a:pt x="1278860" y="1210866"/>
                  <a:pt x="1307287" y="1214437"/>
                </a:cubicBezTo>
                <a:cubicBezTo>
                  <a:pt x="1335714" y="1218009"/>
                  <a:pt x="1360588" y="1243013"/>
                  <a:pt x="1396121" y="1225153"/>
                </a:cubicBezTo>
                <a:cubicBezTo>
                  <a:pt x="1413888" y="1160860"/>
                  <a:pt x="1367694" y="1135856"/>
                  <a:pt x="1325054" y="1117997"/>
                </a:cubicBezTo>
                <a:cubicBezTo>
                  <a:pt x="1232666" y="1075135"/>
                  <a:pt x="1140279" y="1025129"/>
                  <a:pt x="1037231" y="1010841"/>
                </a:cubicBezTo>
                <a:cubicBezTo>
                  <a:pt x="1001698" y="1007269"/>
                  <a:pt x="980377" y="989409"/>
                  <a:pt x="983931" y="953690"/>
                </a:cubicBezTo>
                <a:cubicBezTo>
                  <a:pt x="991037" y="907256"/>
                  <a:pt x="1026571" y="921544"/>
                  <a:pt x="1054998" y="925115"/>
                </a:cubicBezTo>
                <a:cubicBezTo>
                  <a:pt x="1072765" y="928688"/>
                  <a:pt x="1090532" y="939403"/>
                  <a:pt x="1108299" y="914400"/>
                </a:cubicBezTo>
                <a:cubicBezTo>
                  <a:pt x="692555" y="660797"/>
                  <a:pt x="472246" y="675085"/>
                  <a:pt x="6755" y="467915"/>
                </a:cubicBezTo>
                <a:cubicBezTo>
                  <a:pt x="109802" y="428625"/>
                  <a:pt x="184423" y="457200"/>
                  <a:pt x="255490" y="464344"/>
                </a:cubicBezTo>
                <a:cubicBezTo>
                  <a:pt x="433159" y="482203"/>
                  <a:pt x="323004" y="514350"/>
                  <a:pt x="500673" y="535781"/>
                </a:cubicBezTo>
                <a:cubicBezTo>
                  <a:pt x="585954" y="546497"/>
                  <a:pt x="664128" y="582216"/>
                  <a:pt x="760069" y="525066"/>
                </a:cubicBezTo>
                <a:cubicBezTo>
                  <a:pt x="824029" y="485775"/>
                  <a:pt x="927077" y="528637"/>
                  <a:pt x="1005251" y="560785"/>
                </a:cubicBezTo>
                <a:cubicBezTo>
                  <a:pt x="1069212" y="589360"/>
                  <a:pt x="1133172" y="596503"/>
                  <a:pt x="1218453" y="560785"/>
                </a:cubicBezTo>
                <a:cubicBezTo>
                  <a:pt x="1140279" y="539354"/>
                  <a:pt x="1079872" y="521494"/>
                  <a:pt x="1019464" y="507206"/>
                </a:cubicBezTo>
                <a:cubicBezTo>
                  <a:pt x="969717" y="496491"/>
                  <a:pt x="941290" y="471488"/>
                  <a:pt x="944844" y="417909"/>
                </a:cubicBezTo>
                <a:cubicBezTo>
                  <a:pt x="944844" y="389334"/>
                  <a:pt x="934184" y="350044"/>
                  <a:pt x="969717" y="335757"/>
                </a:cubicBezTo>
                <a:cubicBezTo>
                  <a:pt x="998144" y="321469"/>
                  <a:pt x="1037231" y="335757"/>
                  <a:pt x="1051445" y="360759"/>
                </a:cubicBezTo>
                <a:cubicBezTo>
                  <a:pt x="1069212" y="407194"/>
                  <a:pt x="1086978" y="450056"/>
                  <a:pt x="1147386" y="453629"/>
                </a:cubicBezTo>
                <a:cubicBezTo>
                  <a:pt x="1229113" y="460771"/>
                  <a:pt x="1182919" y="432197"/>
                  <a:pt x="1168706" y="396478"/>
                </a:cubicBezTo>
                <a:cubicBezTo>
                  <a:pt x="1154492" y="357188"/>
                  <a:pt x="1197133" y="346472"/>
                  <a:pt x="1225560" y="353615"/>
                </a:cubicBezTo>
                <a:cubicBezTo>
                  <a:pt x="1332161" y="385763"/>
                  <a:pt x="1442315" y="328613"/>
                  <a:pt x="1552469" y="375047"/>
                </a:cubicBezTo>
                <a:cubicBezTo>
                  <a:pt x="1524043" y="260747"/>
                  <a:pt x="1463635" y="210741"/>
                  <a:pt x="1335714" y="192881"/>
                </a:cubicBezTo>
                <a:cubicBezTo>
                  <a:pt x="1289520" y="189310"/>
                  <a:pt x="1239773" y="196453"/>
                  <a:pt x="1197133" y="164306"/>
                </a:cubicBezTo>
                <a:cubicBezTo>
                  <a:pt x="1172259" y="146447"/>
                  <a:pt x="1147386" y="125016"/>
                  <a:pt x="1165153" y="89297"/>
                </a:cubicBezTo>
                <a:cubicBezTo>
                  <a:pt x="1175813" y="64294"/>
                  <a:pt x="1204239" y="64294"/>
                  <a:pt x="1229113" y="71437"/>
                </a:cubicBezTo>
                <a:cubicBezTo>
                  <a:pt x="1332161" y="110728"/>
                  <a:pt x="1442315" y="121444"/>
                  <a:pt x="1548916" y="135731"/>
                </a:cubicBezTo>
                <a:cubicBezTo>
                  <a:pt x="1566683" y="139303"/>
                  <a:pt x="1584450" y="146447"/>
                  <a:pt x="1602217" y="110728"/>
                </a:cubicBezTo>
                <a:cubicBezTo>
                  <a:pt x="1477849" y="78581"/>
                  <a:pt x="1357034" y="35719"/>
                  <a:pt x="1232666" y="0"/>
                </a:cubicBezTo>
                <a:close/>
              </a:path>
            </a:pathLst>
          </a:custGeom>
          <a:solidFill>
            <a:schemeClr val="accent1">
              <a:alpha val="20000"/>
            </a:schemeClr>
          </a:solidFill>
          <a:ln w="32707" cap="flat">
            <a:noFill/>
            <a:prstDash val="solid"/>
            <a:miter/>
          </a:ln>
        </p:spPr>
        <p:txBody>
          <a:bodyPr rtlCol="0" anchor="ctr"/>
          <a:lstStyle/>
          <a:p>
            <a:endParaRPr lang="en-US">
              <a:solidFill>
                <a:schemeClr val="tx1"/>
              </a:solidFill>
            </a:endParaRPr>
          </a:p>
        </p:txBody>
      </p:sp>
      <p:sp>
        <p:nvSpPr>
          <p:cNvPr id="2" name="Title 1">
            <a:extLst>
              <a:ext uri="{FF2B5EF4-FFF2-40B4-BE49-F238E27FC236}">
                <a16:creationId xmlns:a16="http://schemas.microsoft.com/office/drawing/2014/main" id="{146AD042-DE90-4088-8A07-B9A64C2CE03E}"/>
              </a:ext>
            </a:extLst>
          </p:cNvPr>
          <p:cNvSpPr>
            <a:spLocks noGrp="1"/>
          </p:cNvSpPr>
          <p:nvPr>
            <p:ph type="title"/>
          </p:nvPr>
        </p:nvSpPr>
        <p:spPr>
          <a:xfrm>
            <a:off x="839788" y="640080"/>
            <a:ext cx="3886200" cy="2953512"/>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F2FFC98-62A0-445A-BEDA-785BE925A1D8}"/>
              </a:ext>
            </a:extLst>
          </p:cNvPr>
          <p:cNvSpPr>
            <a:spLocks noGrp="1"/>
          </p:cNvSpPr>
          <p:nvPr>
            <p:ph idx="1"/>
          </p:nvPr>
        </p:nvSpPr>
        <p:spPr>
          <a:xfrm>
            <a:off x="7059168" y="640080"/>
            <a:ext cx="4489704" cy="5596128"/>
          </a:xfrm>
        </p:spPr>
        <p:txBody>
          <a:bodyPr anchor="ct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DB4D7827-8489-4EE4-88EE-16685FE6DE8A}"/>
              </a:ext>
            </a:extLst>
          </p:cNvPr>
          <p:cNvSpPr>
            <a:spLocks noGrp="1"/>
          </p:cNvSpPr>
          <p:nvPr>
            <p:ph type="body" sz="half" idx="2"/>
          </p:nvPr>
        </p:nvSpPr>
        <p:spPr>
          <a:xfrm>
            <a:off x="839788" y="3776472"/>
            <a:ext cx="3886200" cy="246888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33534F-EA91-4A50-B0F6-10D689E458EF}"/>
              </a:ext>
            </a:extLst>
          </p:cNvPr>
          <p:cNvSpPr>
            <a:spLocks noGrp="1"/>
          </p:cNvSpPr>
          <p:nvPr>
            <p:ph type="dt" sz="half" idx="10"/>
          </p:nvPr>
        </p:nvSpPr>
        <p:spPr/>
        <p:txBody>
          <a:bodyPr/>
          <a:lstStyle/>
          <a:p>
            <a:fld id="{3C04E684-10F4-4CC3-A0B9-F03AA7BE37CF}" type="datetimeFigureOut">
              <a:rPr lang="en-US" smtClean="0"/>
              <a:t>9/21/2021</a:t>
            </a:fld>
            <a:endParaRPr lang="en-US"/>
          </a:p>
        </p:txBody>
      </p:sp>
      <p:sp>
        <p:nvSpPr>
          <p:cNvPr id="6" name="Footer Placeholder 5">
            <a:extLst>
              <a:ext uri="{FF2B5EF4-FFF2-40B4-BE49-F238E27FC236}">
                <a16:creationId xmlns:a16="http://schemas.microsoft.com/office/drawing/2014/main" id="{6C20F3F7-8B4B-4015-AA9C-109D05B2F146}"/>
              </a:ext>
            </a:extLst>
          </p:cNvPr>
          <p:cNvSpPr>
            <a:spLocks noGrp="1"/>
          </p:cNvSpPr>
          <p:nvPr>
            <p:ph type="ftr" sz="quarter" idx="11"/>
          </p:nvPr>
        </p:nvSpPr>
        <p:spPr/>
        <p:txBody>
          <a:bodyPr/>
          <a:lstStyle>
            <a:lvl1pPr algn="l">
              <a:defRPr/>
            </a:lvl1pPr>
          </a:lstStyle>
          <a:p>
            <a:endParaRPr lang="en-US"/>
          </a:p>
        </p:txBody>
      </p:sp>
      <p:sp>
        <p:nvSpPr>
          <p:cNvPr id="7" name="Slide Number Placeholder 6">
            <a:extLst>
              <a:ext uri="{FF2B5EF4-FFF2-40B4-BE49-F238E27FC236}">
                <a16:creationId xmlns:a16="http://schemas.microsoft.com/office/drawing/2014/main" id="{910B6EE2-78A1-4D01-87BE-A1487FBD271F}"/>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19724344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Graphic 1" descr="Tag=AccentColor&#10;Flavor=Light&#10;Target=Fill">
            <a:extLst>
              <a:ext uri="{FF2B5EF4-FFF2-40B4-BE49-F238E27FC236}">
                <a16:creationId xmlns:a16="http://schemas.microsoft.com/office/drawing/2014/main" id="{0EE21C0F-70D8-4F3C-9392-07559C90EE6E}"/>
              </a:ext>
            </a:extLst>
          </p:cNvPr>
          <p:cNvSpPr/>
          <p:nvPr/>
        </p:nvSpPr>
        <p:spPr>
          <a:xfrm rot="10800000" flipH="1" flipV="1">
            <a:off x="684965" y="1332237"/>
            <a:ext cx="5263732" cy="3841102"/>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48DB1DFE-8154-440D-93CF-FEF7860E897F}"/>
              </a:ext>
            </a:extLst>
          </p:cNvPr>
          <p:cNvSpPr>
            <a:spLocks noGrp="1"/>
          </p:cNvSpPr>
          <p:nvPr>
            <p:ph type="title"/>
          </p:nvPr>
        </p:nvSpPr>
        <p:spPr>
          <a:xfrm>
            <a:off x="1399032" y="2523744"/>
            <a:ext cx="3831336" cy="1453896"/>
          </a:xfrm>
        </p:spPr>
        <p:txBody>
          <a:bodyPr anchor="b"/>
          <a:lstStyle>
            <a:lvl1pPr algn="ct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CD9D1F5-05CC-48F3-A314-315EF1703043}"/>
              </a:ext>
            </a:extLst>
          </p:cNvPr>
          <p:cNvSpPr>
            <a:spLocks noGrp="1"/>
          </p:cNvSpPr>
          <p:nvPr>
            <p:ph type="pic" idx="1"/>
          </p:nvPr>
        </p:nvSpPr>
        <p:spPr>
          <a:xfrm>
            <a:off x="6711696" y="640079"/>
            <a:ext cx="4837176" cy="556869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211807DE-1178-4BBB-89D8-9046239C2DE9}"/>
              </a:ext>
            </a:extLst>
          </p:cNvPr>
          <p:cNvSpPr>
            <a:spLocks noGrp="1"/>
          </p:cNvSpPr>
          <p:nvPr>
            <p:ph type="body" sz="half" idx="2"/>
          </p:nvPr>
        </p:nvSpPr>
        <p:spPr>
          <a:xfrm>
            <a:off x="1655064" y="4087368"/>
            <a:ext cx="3319272" cy="649224"/>
          </a:xfrm>
        </p:spPr>
        <p:txBody>
          <a:bodyPr>
            <a:noAutofit/>
          </a:bodyPr>
          <a:lstStyle>
            <a:lvl1pPr marL="0" indent="0" algn="ctr">
              <a:buNone/>
              <a:defRPr sz="2000" cap="all" baseline="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D48EA59-A1BC-48B7-9495-6D5C6035B14B}"/>
              </a:ext>
            </a:extLst>
          </p:cNvPr>
          <p:cNvSpPr>
            <a:spLocks noGrp="1"/>
          </p:cNvSpPr>
          <p:nvPr>
            <p:ph type="dt" sz="half" idx="10"/>
          </p:nvPr>
        </p:nvSpPr>
        <p:spPr/>
        <p:txBody>
          <a:bodyPr/>
          <a:lstStyle/>
          <a:p>
            <a:fld id="{3C04E684-10F4-4CC3-A0B9-F03AA7BE37CF}" type="datetimeFigureOut">
              <a:rPr lang="en-US" smtClean="0"/>
              <a:t>9/21/2021</a:t>
            </a:fld>
            <a:endParaRPr lang="en-US"/>
          </a:p>
        </p:txBody>
      </p:sp>
      <p:sp>
        <p:nvSpPr>
          <p:cNvPr id="6" name="Footer Placeholder 5">
            <a:extLst>
              <a:ext uri="{FF2B5EF4-FFF2-40B4-BE49-F238E27FC236}">
                <a16:creationId xmlns:a16="http://schemas.microsoft.com/office/drawing/2014/main" id="{49F85A72-B50F-440E-AAD3-53C099F6D9B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2C2D00B-4207-4720-8C68-605CAFDD5CA2}"/>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316710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1C888B-58B8-4428-8B1D-4E26FC5DD59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314F67B-D516-42FA-A2CA-2DCD37CFE8D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82BA5FF-4919-4FF8-9C04-06CE156B762F}"/>
              </a:ext>
            </a:extLst>
          </p:cNvPr>
          <p:cNvSpPr>
            <a:spLocks noGrp="1"/>
          </p:cNvSpPr>
          <p:nvPr>
            <p:ph type="dt" sz="half" idx="10"/>
          </p:nvPr>
        </p:nvSpPr>
        <p:spPr/>
        <p:txBody>
          <a:bodyPr/>
          <a:lstStyle/>
          <a:p>
            <a:fld id="{3C04E684-10F4-4CC3-A0B9-F03AA7BE37CF}" type="datetimeFigureOut">
              <a:rPr lang="en-US" smtClean="0"/>
              <a:t>9/21/2021</a:t>
            </a:fld>
            <a:endParaRPr lang="en-US"/>
          </a:p>
        </p:txBody>
      </p:sp>
      <p:sp>
        <p:nvSpPr>
          <p:cNvPr id="5" name="Footer Placeholder 4">
            <a:extLst>
              <a:ext uri="{FF2B5EF4-FFF2-40B4-BE49-F238E27FC236}">
                <a16:creationId xmlns:a16="http://schemas.microsoft.com/office/drawing/2014/main" id="{CBEDA970-128E-4150-8E5A-A1B056E835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AEC6CD1-EE5E-42EF-B76D-BB803BA6AB5E}"/>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29071429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50C2A1B-34CA-4877-9435-D77DF325757F}"/>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F255E5E-4A81-44CC-8D99-F56E625D463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19CEECF-A221-4ECC-AD9C-E197D516D24C}"/>
              </a:ext>
            </a:extLst>
          </p:cNvPr>
          <p:cNvSpPr>
            <a:spLocks noGrp="1"/>
          </p:cNvSpPr>
          <p:nvPr>
            <p:ph type="dt" sz="half" idx="10"/>
          </p:nvPr>
        </p:nvSpPr>
        <p:spPr/>
        <p:txBody>
          <a:bodyPr/>
          <a:lstStyle/>
          <a:p>
            <a:fld id="{3C04E684-10F4-4CC3-A0B9-F03AA7BE37CF}" type="datetimeFigureOut">
              <a:rPr lang="en-US" smtClean="0"/>
              <a:t>9/21/2021</a:t>
            </a:fld>
            <a:endParaRPr lang="en-US"/>
          </a:p>
        </p:txBody>
      </p:sp>
      <p:sp>
        <p:nvSpPr>
          <p:cNvPr id="5" name="Footer Placeholder 4">
            <a:extLst>
              <a:ext uri="{FF2B5EF4-FFF2-40B4-BE49-F238E27FC236}">
                <a16:creationId xmlns:a16="http://schemas.microsoft.com/office/drawing/2014/main" id="{018F41AE-0DDE-49ED-9F0C-E0E16F599A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7B47FB7-77F0-4C43-B81E-D04B31C953DA}"/>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22080355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BE72FC-F230-47E3-B6A4-774F9A0D016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DB9684A-8B7C-42EF-AFC2-581D19047A7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57880E2-BC5B-4BBD-B578-E2FAE985B7B3}"/>
              </a:ext>
            </a:extLst>
          </p:cNvPr>
          <p:cNvSpPr>
            <a:spLocks noGrp="1"/>
          </p:cNvSpPr>
          <p:nvPr>
            <p:ph type="dt" sz="half" idx="10"/>
          </p:nvPr>
        </p:nvSpPr>
        <p:spPr/>
        <p:txBody>
          <a:bodyPr/>
          <a:lstStyle/>
          <a:p>
            <a:fld id="{3C04E684-10F4-4CC3-A0B9-F03AA7BE37CF}" type="datetimeFigureOut">
              <a:rPr lang="en-US" smtClean="0"/>
              <a:t>9/21/2021</a:t>
            </a:fld>
            <a:endParaRPr lang="en-US"/>
          </a:p>
        </p:txBody>
      </p:sp>
      <p:sp>
        <p:nvSpPr>
          <p:cNvPr id="5" name="Footer Placeholder 4">
            <a:extLst>
              <a:ext uri="{FF2B5EF4-FFF2-40B4-BE49-F238E27FC236}">
                <a16:creationId xmlns:a16="http://schemas.microsoft.com/office/drawing/2014/main" id="{68434168-6479-4003-8797-CDFFF2EE43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BB8CB97-D522-4498-A234-A068E46CE339}"/>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17942918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34B057-487D-4BAE-842C-37336B3606D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5ECD5DB-3F63-44C0-98E2-C339EC61C51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92F3DF7-6D3B-421D-B07A-8302D0B5CF7F}"/>
              </a:ext>
            </a:extLst>
          </p:cNvPr>
          <p:cNvSpPr>
            <a:spLocks noGrp="1"/>
          </p:cNvSpPr>
          <p:nvPr>
            <p:ph type="dt" sz="half" idx="10"/>
          </p:nvPr>
        </p:nvSpPr>
        <p:spPr/>
        <p:txBody>
          <a:bodyPr/>
          <a:lstStyle/>
          <a:p>
            <a:fld id="{3C04E684-10F4-4CC3-A0B9-F03AA7BE37CF}" type="datetimeFigureOut">
              <a:rPr lang="en-US" smtClean="0"/>
              <a:t>9/21/2021</a:t>
            </a:fld>
            <a:endParaRPr lang="en-US"/>
          </a:p>
        </p:txBody>
      </p:sp>
      <p:sp>
        <p:nvSpPr>
          <p:cNvPr id="5" name="Footer Placeholder 4">
            <a:extLst>
              <a:ext uri="{FF2B5EF4-FFF2-40B4-BE49-F238E27FC236}">
                <a16:creationId xmlns:a16="http://schemas.microsoft.com/office/drawing/2014/main" id="{7AE3A9CE-8F2C-4A58-B22B-6C082BB651E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9E3CBFF-D663-493C-92E7-5736362A671A}"/>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171577903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D1EE8-C870-4AF7-9096-D0712A49788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062CC48-33AA-405E-B59B-BEC064DBBDB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F24E9C9-346C-4FA5-BED8-2B50A1513BBA}"/>
              </a:ext>
            </a:extLst>
          </p:cNvPr>
          <p:cNvSpPr>
            <a:spLocks noGrp="1"/>
          </p:cNvSpPr>
          <p:nvPr>
            <p:ph type="dt" sz="half" idx="10"/>
          </p:nvPr>
        </p:nvSpPr>
        <p:spPr/>
        <p:txBody>
          <a:bodyPr/>
          <a:lstStyle/>
          <a:p>
            <a:fld id="{3C04E684-10F4-4CC3-A0B9-F03AA7BE37CF}" type="datetimeFigureOut">
              <a:rPr lang="en-US" smtClean="0"/>
              <a:t>9/21/2021</a:t>
            </a:fld>
            <a:endParaRPr lang="en-US"/>
          </a:p>
        </p:txBody>
      </p:sp>
      <p:sp>
        <p:nvSpPr>
          <p:cNvPr id="5" name="Footer Placeholder 4">
            <a:extLst>
              <a:ext uri="{FF2B5EF4-FFF2-40B4-BE49-F238E27FC236}">
                <a16:creationId xmlns:a16="http://schemas.microsoft.com/office/drawing/2014/main" id="{4478B36E-031E-4EFE-A897-99A325CAFE1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073D9D0-C5D3-4E28-8D4B-52C4123BC481}"/>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206356992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B549DE-549D-4BE3-BB07-533CBAB341D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CE43968-BB34-4A45-B0A2-7B7255B53D8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6085DFA-6CA1-433C-BBC3-D93ED7B00F4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64AA897-4005-41F0-9E17-3904A91ED607}"/>
              </a:ext>
            </a:extLst>
          </p:cNvPr>
          <p:cNvSpPr>
            <a:spLocks noGrp="1"/>
          </p:cNvSpPr>
          <p:nvPr>
            <p:ph type="dt" sz="half" idx="10"/>
          </p:nvPr>
        </p:nvSpPr>
        <p:spPr/>
        <p:txBody>
          <a:bodyPr/>
          <a:lstStyle/>
          <a:p>
            <a:fld id="{3C04E684-10F4-4CC3-A0B9-F03AA7BE37CF}" type="datetimeFigureOut">
              <a:rPr lang="en-US" smtClean="0"/>
              <a:t>9/21/2021</a:t>
            </a:fld>
            <a:endParaRPr lang="en-US"/>
          </a:p>
        </p:txBody>
      </p:sp>
      <p:sp>
        <p:nvSpPr>
          <p:cNvPr id="6" name="Footer Placeholder 5">
            <a:extLst>
              <a:ext uri="{FF2B5EF4-FFF2-40B4-BE49-F238E27FC236}">
                <a16:creationId xmlns:a16="http://schemas.microsoft.com/office/drawing/2014/main" id="{C742299C-3583-45DA-8B92-8278FFECE63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8352986-3021-45D2-A801-98F34AB11645}"/>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340828255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60EBA6-F7B9-4941-A8DD-C80DCEB34E5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3D7E2F8-9D34-4140-9CFA-75C8680D3EB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2E6EE5E-8055-4FFE-BBFF-3B5A609D10A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B042E31-DF65-4926-AC79-35192AA2577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59367C4-6BAE-4507-99D1-63AC572ED16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4F15123-0D75-4B03-B236-3619D83D23BA}"/>
              </a:ext>
            </a:extLst>
          </p:cNvPr>
          <p:cNvSpPr>
            <a:spLocks noGrp="1"/>
          </p:cNvSpPr>
          <p:nvPr>
            <p:ph type="dt" sz="half" idx="10"/>
          </p:nvPr>
        </p:nvSpPr>
        <p:spPr/>
        <p:txBody>
          <a:bodyPr/>
          <a:lstStyle/>
          <a:p>
            <a:fld id="{3C04E684-10F4-4CC3-A0B9-F03AA7BE37CF}" type="datetimeFigureOut">
              <a:rPr lang="en-US" smtClean="0"/>
              <a:t>9/21/2021</a:t>
            </a:fld>
            <a:endParaRPr lang="en-US"/>
          </a:p>
        </p:txBody>
      </p:sp>
      <p:sp>
        <p:nvSpPr>
          <p:cNvPr id="8" name="Footer Placeholder 7">
            <a:extLst>
              <a:ext uri="{FF2B5EF4-FFF2-40B4-BE49-F238E27FC236}">
                <a16:creationId xmlns:a16="http://schemas.microsoft.com/office/drawing/2014/main" id="{DA99C84F-9DDC-436D-936D-65A31ACA23A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3FEE316-F261-4BDC-B6E7-FE9A10A7871C}"/>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229862595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72EA07-F068-4B20-9B3B-B79946EDE76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C46D1BB-34C5-4977-AF08-187CD45860D3}"/>
              </a:ext>
            </a:extLst>
          </p:cNvPr>
          <p:cNvSpPr>
            <a:spLocks noGrp="1"/>
          </p:cNvSpPr>
          <p:nvPr>
            <p:ph type="dt" sz="half" idx="10"/>
          </p:nvPr>
        </p:nvSpPr>
        <p:spPr/>
        <p:txBody>
          <a:bodyPr/>
          <a:lstStyle/>
          <a:p>
            <a:fld id="{3C04E684-10F4-4CC3-A0B9-F03AA7BE37CF}" type="datetimeFigureOut">
              <a:rPr lang="en-US" smtClean="0"/>
              <a:t>9/21/2021</a:t>
            </a:fld>
            <a:endParaRPr lang="en-US"/>
          </a:p>
        </p:txBody>
      </p:sp>
      <p:sp>
        <p:nvSpPr>
          <p:cNvPr id="4" name="Footer Placeholder 3">
            <a:extLst>
              <a:ext uri="{FF2B5EF4-FFF2-40B4-BE49-F238E27FC236}">
                <a16:creationId xmlns:a16="http://schemas.microsoft.com/office/drawing/2014/main" id="{736BCEDF-5FB1-42B9-9A1E-FE099EFF285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A54AFEB-245E-408D-88F5-EAB69D09F761}"/>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366266023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3C8BC7D-A8AA-4D86-B9A4-B33776B09E2D}"/>
              </a:ext>
            </a:extLst>
          </p:cNvPr>
          <p:cNvSpPr>
            <a:spLocks noGrp="1"/>
          </p:cNvSpPr>
          <p:nvPr>
            <p:ph type="dt" sz="half" idx="10"/>
          </p:nvPr>
        </p:nvSpPr>
        <p:spPr/>
        <p:txBody>
          <a:bodyPr/>
          <a:lstStyle/>
          <a:p>
            <a:fld id="{3C04E684-10F4-4CC3-A0B9-F03AA7BE37CF}" type="datetimeFigureOut">
              <a:rPr lang="en-US" smtClean="0"/>
              <a:t>9/21/2021</a:t>
            </a:fld>
            <a:endParaRPr lang="en-US"/>
          </a:p>
        </p:txBody>
      </p:sp>
      <p:sp>
        <p:nvSpPr>
          <p:cNvPr id="3" name="Footer Placeholder 2">
            <a:extLst>
              <a:ext uri="{FF2B5EF4-FFF2-40B4-BE49-F238E27FC236}">
                <a16:creationId xmlns:a16="http://schemas.microsoft.com/office/drawing/2014/main" id="{57E88AC7-051B-4806-9F00-925A4D4E62C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8754A35-4341-41EF-8DBD-D3FE21E30048}"/>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360346867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8962C8-FF12-4361-8B15-20BE37DB72E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E17FB03-91E5-48B0-B52B-F12A23ED204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F985A5A-5B08-44EA-AA50-09D552AC321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9376121-396B-4D73-9A2B-5730A7471184}"/>
              </a:ext>
            </a:extLst>
          </p:cNvPr>
          <p:cNvSpPr>
            <a:spLocks noGrp="1"/>
          </p:cNvSpPr>
          <p:nvPr>
            <p:ph type="dt" sz="half" idx="10"/>
          </p:nvPr>
        </p:nvSpPr>
        <p:spPr/>
        <p:txBody>
          <a:bodyPr/>
          <a:lstStyle/>
          <a:p>
            <a:fld id="{3C04E684-10F4-4CC3-A0B9-F03AA7BE37CF}" type="datetimeFigureOut">
              <a:rPr lang="en-US" smtClean="0"/>
              <a:t>9/21/2021</a:t>
            </a:fld>
            <a:endParaRPr lang="en-US"/>
          </a:p>
        </p:txBody>
      </p:sp>
      <p:sp>
        <p:nvSpPr>
          <p:cNvPr id="6" name="Footer Placeholder 5">
            <a:extLst>
              <a:ext uri="{FF2B5EF4-FFF2-40B4-BE49-F238E27FC236}">
                <a16:creationId xmlns:a16="http://schemas.microsoft.com/office/drawing/2014/main" id="{F094B23C-4C81-4967-8105-4F4AE746357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AD25F68-31DE-45D4-AF28-2CDB0A8748F0}"/>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40206839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B4C99B-4D6D-4DBE-B00F-3FF493AE4EE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4930145-8B52-40B2-B76B-3B4CA7D5BD6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F9DF113-D27D-44E8-86D3-426159B838D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F576068-FF95-4538-B2C9-50071E11265D}"/>
              </a:ext>
            </a:extLst>
          </p:cNvPr>
          <p:cNvSpPr>
            <a:spLocks noGrp="1"/>
          </p:cNvSpPr>
          <p:nvPr>
            <p:ph type="dt" sz="half" idx="10"/>
          </p:nvPr>
        </p:nvSpPr>
        <p:spPr/>
        <p:txBody>
          <a:bodyPr/>
          <a:lstStyle/>
          <a:p>
            <a:fld id="{3C04E684-10F4-4CC3-A0B9-F03AA7BE37CF}" type="datetimeFigureOut">
              <a:rPr lang="en-US" smtClean="0"/>
              <a:t>9/21/2021</a:t>
            </a:fld>
            <a:endParaRPr lang="en-US"/>
          </a:p>
        </p:txBody>
      </p:sp>
      <p:sp>
        <p:nvSpPr>
          <p:cNvPr id="6" name="Footer Placeholder 5">
            <a:extLst>
              <a:ext uri="{FF2B5EF4-FFF2-40B4-BE49-F238E27FC236}">
                <a16:creationId xmlns:a16="http://schemas.microsoft.com/office/drawing/2014/main" id="{B6A9A674-6056-4E75-817A-27470CD2243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904F489-8273-4D65-80C1-07A084516FD4}"/>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397062407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0FDC78-9552-4F1B-8634-415D9279010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4905440-33B2-4E13-89EE-1FD5DC37E34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F02DC0C-F6C1-4871-938A-EED776B2CCDF}"/>
              </a:ext>
            </a:extLst>
          </p:cNvPr>
          <p:cNvSpPr>
            <a:spLocks noGrp="1"/>
          </p:cNvSpPr>
          <p:nvPr>
            <p:ph type="dt" sz="half" idx="10"/>
          </p:nvPr>
        </p:nvSpPr>
        <p:spPr/>
        <p:txBody>
          <a:bodyPr/>
          <a:lstStyle/>
          <a:p>
            <a:fld id="{3C04E684-10F4-4CC3-A0B9-F03AA7BE37CF}" type="datetimeFigureOut">
              <a:rPr lang="en-US" smtClean="0"/>
              <a:t>9/21/2021</a:t>
            </a:fld>
            <a:endParaRPr lang="en-US"/>
          </a:p>
        </p:txBody>
      </p:sp>
      <p:sp>
        <p:nvSpPr>
          <p:cNvPr id="5" name="Footer Placeholder 4">
            <a:extLst>
              <a:ext uri="{FF2B5EF4-FFF2-40B4-BE49-F238E27FC236}">
                <a16:creationId xmlns:a16="http://schemas.microsoft.com/office/drawing/2014/main" id="{32544FF0-8A68-430D-9A43-DB9C5AF00C0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36FB69A-5E31-4068-B7B1-C3D1B729CE21}"/>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210124925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A9289BA-9C93-498D-ABF6-68B0CA7CA53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DE0A33C-4E49-48F9-B3FD-2B32C1C7718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7008D4A-5B33-47CD-8218-9EE770F24B28}"/>
              </a:ext>
            </a:extLst>
          </p:cNvPr>
          <p:cNvSpPr>
            <a:spLocks noGrp="1"/>
          </p:cNvSpPr>
          <p:nvPr>
            <p:ph type="dt" sz="half" idx="10"/>
          </p:nvPr>
        </p:nvSpPr>
        <p:spPr/>
        <p:txBody>
          <a:bodyPr/>
          <a:lstStyle/>
          <a:p>
            <a:fld id="{3C04E684-10F4-4CC3-A0B9-F03AA7BE37CF}" type="datetimeFigureOut">
              <a:rPr lang="en-US" smtClean="0"/>
              <a:t>9/21/2021</a:t>
            </a:fld>
            <a:endParaRPr lang="en-US"/>
          </a:p>
        </p:txBody>
      </p:sp>
      <p:sp>
        <p:nvSpPr>
          <p:cNvPr id="5" name="Footer Placeholder 4">
            <a:extLst>
              <a:ext uri="{FF2B5EF4-FFF2-40B4-BE49-F238E27FC236}">
                <a16:creationId xmlns:a16="http://schemas.microsoft.com/office/drawing/2014/main" id="{1A34145F-2587-4067-8BA7-1402D3BE00B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472D154-133C-475D-B121-218758454969}"/>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4059096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8615C6B-1C98-4B1C-AB4B-1E1898E593B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2E8DFF97-B7FD-47F9-BC7F-DD4B4C5EA2F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A1831D22-079E-43E3-86A4-BA12DB888C7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04E684-10F4-4CC3-A0B9-F03AA7BE37CF}" type="datetimeFigureOut">
              <a:rPr lang="en-US" smtClean="0"/>
              <a:t>9/21/2021</a:t>
            </a:fld>
            <a:endParaRPr lang="en-US"/>
          </a:p>
        </p:txBody>
      </p:sp>
      <p:sp>
        <p:nvSpPr>
          <p:cNvPr id="5" name="Footer Placeholder 4">
            <a:extLst>
              <a:ext uri="{FF2B5EF4-FFF2-40B4-BE49-F238E27FC236}">
                <a16:creationId xmlns:a16="http://schemas.microsoft.com/office/drawing/2014/main" id="{A14C30A2-140B-4A5D-BEEC-C1314AF1F3F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1B71BA8F-7826-496D-91F8-B3ECDF34DA7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845F5A-061D-4825-9AE9-D7794091C6CF}" type="slidenum">
              <a:rPr lang="en-US" smtClean="0"/>
              <a:t>‹#›</a:t>
            </a:fld>
            <a:endParaRPr lang="en-US"/>
          </a:p>
        </p:txBody>
      </p:sp>
    </p:spTree>
    <p:extLst>
      <p:ext uri="{BB962C8B-B14F-4D97-AF65-F5344CB8AC3E}">
        <p14:creationId xmlns:p14="http://schemas.microsoft.com/office/powerpoint/2010/main" val="1383228583"/>
      </p:ext>
    </p:extLst>
  </p:cSld>
  <p:clrMap bg1="lt1" tx1="dk1" bg2="lt2" tx2="dk2" accent1="accent1" accent2="accent2" accent3="accent3" accent4="accent4" accent5="accent5" accent6="accent6" hlink="hlink" folHlink="folHlink"/>
  <p:sldLayoutIdLst>
    <p:sldLayoutId id="2147483672" r:id="rId1"/>
    <p:sldLayoutId id="2147483671" r:id="rId2"/>
    <p:sldLayoutId id="2147483670" r:id="rId3"/>
    <p:sldLayoutId id="2147483669" r:id="rId4"/>
    <p:sldLayoutId id="2147483668" r:id="rId5"/>
    <p:sldLayoutId id="2147483667" r:id="rId6"/>
    <p:sldLayoutId id="2147483666" r:id="rId7"/>
    <p:sldLayoutId id="2147483665" r:id="rId8"/>
    <p:sldLayoutId id="2147483664" r:id="rId9"/>
    <p:sldLayoutId id="2147483663" r:id="rId10"/>
    <p:sldLayoutId id="2147483661" r:id="rId11"/>
    <p:sldLayoutId id="2147483662" r:id="rId12"/>
  </p:sldLayoutIdLst>
  <p:txStyles>
    <p:titleStyle>
      <a:lvl1pPr algn="l" defTabSz="914400" rtl="0" eaLnBrk="1" latinLnBrk="0" hangingPunct="1">
        <a:lnSpc>
          <a:spcPct val="90000"/>
        </a:lnSpc>
        <a:spcBef>
          <a:spcPct val="0"/>
        </a:spcBef>
        <a:buNone/>
        <a:defRPr sz="4400" i="1" kern="1200">
          <a:solidFill>
            <a:schemeClr val="tx1"/>
          </a:solidFill>
          <a:latin typeface="+mj-lt"/>
          <a:ea typeface="+mj-ea"/>
          <a:cs typeface="+mj-cs"/>
        </a:defRPr>
      </a:lvl1pPr>
    </p:titleStyle>
    <p:bodyStyle>
      <a:lvl1pPr marL="228600" indent="-228600" algn="l" defTabSz="914400" rtl="0" eaLnBrk="1" latinLnBrk="0" hangingPunct="1">
        <a:lnSpc>
          <a:spcPct val="10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0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0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2227893-BCF7-4723-AA4C-EEAB7510D58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533DA31-84FD-43C5-BF16-EC576F8578D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7AC8FB8-8957-4D23-9305-3F7034A3409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04E684-10F4-4CC3-A0B9-F03AA7BE37CF}" type="datetimeFigureOut">
              <a:rPr lang="en-US" smtClean="0"/>
              <a:t>9/21/2021</a:t>
            </a:fld>
            <a:endParaRPr lang="en-US"/>
          </a:p>
        </p:txBody>
      </p:sp>
      <p:sp>
        <p:nvSpPr>
          <p:cNvPr id="5" name="Footer Placeholder 4">
            <a:extLst>
              <a:ext uri="{FF2B5EF4-FFF2-40B4-BE49-F238E27FC236}">
                <a16:creationId xmlns:a16="http://schemas.microsoft.com/office/drawing/2014/main" id="{3270AAC1-BE54-4BA1-B2D8-4ACDFD9E2D3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C525FAFA-CB22-4B64-96E1-2259AB00A3A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845F5A-061D-4825-9AE9-D7794091C6CF}" type="slidenum">
              <a:rPr lang="en-US" smtClean="0"/>
              <a:t>‹#›</a:t>
            </a:fld>
            <a:endParaRPr lang="en-US"/>
          </a:p>
        </p:txBody>
      </p:sp>
    </p:spTree>
    <p:extLst>
      <p:ext uri="{BB962C8B-B14F-4D97-AF65-F5344CB8AC3E}">
        <p14:creationId xmlns:p14="http://schemas.microsoft.com/office/powerpoint/2010/main" val="1076932713"/>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4.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8.jpeg"/><Relationship Id="rId7" Type="http://schemas.openxmlformats.org/officeDocument/2006/relationships/image" Target="../media/image12.jpeg"/><Relationship Id="rId2" Type="http://schemas.openxmlformats.org/officeDocument/2006/relationships/image" Target="../media/image7.jpeg"/><Relationship Id="rId1" Type="http://schemas.openxmlformats.org/officeDocument/2006/relationships/slideLayout" Target="../slideLayouts/slideLayout14.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 Id="rId9" Type="http://schemas.openxmlformats.org/officeDocument/2006/relationships/image" Target="../media/image14.jpeg"/></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4.xml"/><Relationship Id="rId4" Type="http://schemas.openxmlformats.org/officeDocument/2006/relationships/image" Target="../media/image17.jpeg"/></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18.jpeg"/><Relationship Id="rId7" Type="http://schemas.openxmlformats.org/officeDocument/2006/relationships/image" Target="../media/image22.jpeg"/><Relationship Id="rId2" Type="http://schemas.openxmlformats.org/officeDocument/2006/relationships/notesSlide" Target="../notesSlides/notesSlide4.xml"/><Relationship Id="rId1" Type="http://schemas.openxmlformats.org/officeDocument/2006/relationships/slideLayout" Target="../slideLayouts/slideLayout14.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5.xml"/><Relationship Id="rId1" Type="http://schemas.openxmlformats.org/officeDocument/2006/relationships/slideLayout" Target="../slideLayouts/slideLayout14.xml"/><Relationship Id="rId6" Type="http://schemas.openxmlformats.org/officeDocument/2006/relationships/image" Target="../media/image3.jpeg"/><Relationship Id="rId5" Type="http://schemas.openxmlformats.org/officeDocument/2006/relationships/image" Target="../media/image26.png"/><Relationship Id="rId4" Type="http://schemas.openxmlformats.org/officeDocument/2006/relationships/image" Target="../media/image25.jpeg"/></Relationships>
</file>

<file path=ppt/slides/_rels/slide10.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27.jpeg"/><Relationship Id="rId7" Type="http://schemas.openxmlformats.org/officeDocument/2006/relationships/image" Target="../media/image31.png"/><Relationship Id="rId2" Type="http://schemas.openxmlformats.org/officeDocument/2006/relationships/notesSlide" Target="../notesSlides/notesSlide6.xml"/><Relationship Id="rId1" Type="http://schemas.openxmlformats.org/officeDocument/2006/relationships/slideLayout" Target="../slideLayouts/slideLayout19.xml"/><Relationship Id="rId6" Type="http://schemas.openxmlformats.org/officeDocument/2006/relationships/image" Target="../media/image30.png"/><Relationship Id="rId11" Type="http://schemas.openxmlformats.org/officeDocument/2006/relationships/image" Target="../media/image34.png"/><Relationship Id="rId5" Type="http://schemas.openxmlformats.org/officeDocument/2006/relationships/image" Target="../media/image29.jpeg"/><Relationship Id="rId10" Type="http://schemas.openxmlformats.org/officeDocument/2006/relationships/hyperlink" Target="https://ugearsmodels.co.uk/safe/" TargetMode="External"/><Relationship Id="rId4" Type="http://schemas.openxmlformats.org/officeDocument/2006/relationships/image" Target="../media/image28.png"/><Relationship Id="rId9" Type="http://schemas.openxmlformats.org/officeDocument/2006/relationships/image" Target="../media/image33.jpeg"/></Relationships>
</file>

<file path=ppt/slides/_rels/slide11.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3.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Video 3">
            <a:extLst>
              <a:ext uri="{FF2B5EF4-FFF2-40B4-BE49-F238E27FC236}">
                <a16:creationId xmlns:a16="http://schemas.microsoft.com/office/drawing/2014/main" id="{0CB2A43D-985B-4576-A8AA-483205C6487E}"/>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lum bright="20000" contrast="-70000"/>
          </a:blip>
          <a:srcRect r="-1" b="283"/>
          <a:stretch/>
        </p:blipFill>
        <p:spPr>
          <a:xfrm>
            <a:off x="20" y="-22"/>
            <a:ext cx="12191977" cy="6858022"/>
          </a:xfrm>
          <a:prstGeom prst="rect">
            <a:avLst/>
          </a:prstGeom>
        </p:spPr>
      </p:pic>
      <p:sp>
        <p:nvSpPr>
          <p:cNvPr id="2" name="Title 1">
            <a:extLst>
              <a:ext uri="{FF2B5EF4-FFF2-40B4-BE49-F238E27FC236}">
                <a16:creationId xmlns:a16="http://schemas.microsoft.com/office/drawing/2014/main" id="{602A7076-2921-435A-9F41-A24EE7905C21}"/>
              </a:ext>
            </a:extLst>
          </p:cNvPr>
          <p:cNvSpPr>
            <a:spLocks noGrp="1"/>
          </p:cNvSpPr>
          <p:nvPr>
            <p:ph type="ctrTitle"/>
          </p:nvPr>
        </p:nvSpPr>
        <p:spPr>
          <a:xfrm>
            <a:off x="0" y="677338"/>
            <a:ext cx="5452529" cy="3569242"/>
          </a:xfrm>
        </p:spPr>
        <p:txBody>
          <a:bodyPr anchor="t">
            <a:normAutofit/>
          </a:bodyPr>
          <a:lstStyle/>
          <a:p>
            <a:r>
              <a:rPr lang="en-GB" sz="6000" i="1" dirty="0">
                <a:latin typeface="Elephant" panose="02020904090505020303" pitchFamily="18" charset="0"/>
              </a:rPr>
              <a:t>Physics Photography Fun</a:t>
            </a:r>
          </a:p>
        </p:txBody>
      </p:sp>
      <p:sp>
        <p:nvSpPr>
          <p:cNvPr id="3" name="Subtitle 2">
            <a:extLst>
              <a:ext uri="{FF2B5EF4-FFF2-40B4-BE49-F238E27FC236}">
                <a16:creationId xmlns:a16="http://schemas.microsoft.com/office/drawing/2014/main" id="{6B7F934B-4062-4271-B832-D05B238AA35A}"/>
              </a:ext>
            </a:extLst>
          </p:cNvPr>
          <p:cNvSpPr>
            <a:spLocks noGrp="1"/>
          </p:cNvSpPr>
          <p:nvPr>
            <p:ph type="subTitle" idx="1"/>
          </p:nvPr>
        </p:nvSpPr>
        <p:spPr>
          <a:xfrm>
            <a:off x="643466" y="4551036"/>
            <a:ext cx="5449479" cy="1663495"/>
          </a:xfrm>
        </p:spPr>
        <p:txBody>
          <a:bodyPr anchor="b">
            <a:normAutofit/>
          </a:bodyPr>
          <a:lstStyle/>
          <a:p>
            <a:r>
              <a:rPr lang="en-GB" dirty="0"/>
              <a:t>An inter-school competition</a:t>
            </a:r>
          </a:p>
        </p:txBody>
      </p:sp>
    </p:spTree>
    <p:extLst>
      <p:ext uri="{BB962C8B-B14F-4D97-AF65-F5344CB8AC3E}">
        <p14:creationId xmlns:p14="http://schemas.microsoft.com/office/powerpoint/2010/main" val="1800663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36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mute="1">
                <p:cTn id="12" repeatCount="indefinite" fill="hold" display="0">
                  <p:stCondLst>
                    <p:cond delay="indefinite"/>
                  </p:stCondLst>
                </p:cTn>
                <p:tgtEl>
                  <p:spTgt spid="4"/>
                </p:tgtEl>
              </p:cMediaNode>
            </p:vide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6418E5-1492-4C4C-BFFB-4D45F3EA0F97}"/>
              </a:ext>
            </a:extLst>
          </p:cNvPr>
          <p:cNvSpPr>
            <a:spLocks noGrp="1"/>
          </p:cNvSpPr>
          <p:nvPr>
            <p:ph type="title"/>
          </p:nvPr>
        </p:nvSpPr>
        <p:spPr>
          <a:xfrm>
            <a:off x="238760" y="2386965"/>
            <a:ext cx="6791960" cy="1325563"/>
          </a:xfrm>
        </p:spPr>
        <p:txBody>
          <a:bodyPr/>
          <a:lstStyle/>
          <a:p>
            <a:r>
              <a:rPr lang="en-GB" i="1" dirty="0">
                <a:latin typeface="Elephant" panose="02020904090505020303" pitchFamily="18" charset="0"/>
              </a:rPr>
              <a:t>A new group of friends</a:t>
            </a:r>
          </a:p>
        </p:txBody>
      </p:sp>
      <p:pic>
        <p:nvPicPr>
          <p:cNvPr id="1028" name="Picture 4" descr="Promoting the teaching and learning of physics | The Ogden Trust">
            <a:extLst>
              <a:ext uri="{FF2B5EF4-FFF2-40B4-BE49-F238E27FC236}">
                <a16:creationId xmlns:a16="http://schemas.microsoft.com/office/drawing/2014/main" id="{098302B8-5BF1-4FBE-9A41-B589815229C3}"/>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30795" t="13408" r="30820" b="13339"/>
          <a:stretch/>
        </p:blipFill>
        <p:spPr bwMode="auto">
          <a:xfrm>
            <a:off x="9768740" y="117446"/>
            <a:ext cx="2068126" cy="2072081"/>
          </a:xfrm>
          <a:prstGeom prst="ellipse">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98535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7" name="Rectangle 136">
            <a:extLst>
              <a:ext uri="{FF2B5EF4-FFF2-40B4-BE49-F238E27FC236}">
                <a16:creationId xmlns:a16="http://schemas.microsoft.com/office/drawing/2014/main" id="{746E2A38-ACC8-44E6-85E2-A79CBAF151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8639" y="4086003"/>
            <a:ext cx="11100816" cy="225865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8292DD6-60EB-4850-BC08-696F11580A41}"/>
              </a:ext>
            </a:extLst>
          </p:cNvPr>
          <p:cNvSpPr>
            <a:spLocks noGrp="1"/>
          </p:cNvSpPr>
          <p:nvPr>
            <p:ph type="title"/>
          </p:nvPr>
        </p:nvSpPr>
        <p:spPr>
          <a:xfrm>
            <a:off x="838199" y="4272030"/>
            <a:ext cx="3515591" cy="1881559"/>
          </a:xfrm>
        </p:spPr>
        <p:txBody>
          <a:bodyPr>
            <a:normAutofit/>
          </a:bodyPr>
          <a:lstStyle/>
          <a:p>
            <a:r>
              <a:rPr lang="en-GB" sz="3200" i="1">
                <a:solidFill>
                  <a:schemeClr val="bg1"/>
                </a:solidFill>
                <a:latin typeface="Elephant" panose="02020904090505020303" pitchFamily="18" charset="0"/>
              </a:rPr>
              <a:t>What is physics?</a:t>
            </a:r>
          </a:p>
        </p:txBody>
      </p:sp>
      <p:pic>
        <p:nvPicPr>
          <p:cNvPr id="1026" name="Picture 2" descr="1,870 Photon Stock Photos, Pictures &amp;amp; Royalty-Free Images - iStock">
            <a:extLst>
              <a:ext uri="{FF2B5EF4-FFF2-40B4-BE49-F238E27FC236}">
                <a16:creationId xmlns:a16="http://schemas.microsoft.com/office/drawing/2014/main" id="{C98174AA-FA03-4BEB-A489-AA905B08283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3825" r="-3" b="10222"/>
          <a:stretch/>
        </p:blipFill>
        <p:spPr bwMode="auto">
          <a:xfrm>
            <a:off x="704087" y="367808"/>
            <a:ext cx="3649704" cy="346498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Real Universe Wallpapers - Top Free Real Universe Backgrounds -  WallpaperAccess">
            <a:extLst>
              <a:ext uri="{FF2B5EF4-FFF2-40B4-BE49-F238E27FC236}">
                <a16:creationId xmlns:a16="http://schemas.microsoft.com/office/drawing/2014/main" id="{983E663E-37D4-484E-B9D9-35E4B21E38B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10052"/>
          <a:stretch/>
        </p:blipFill>
        <p:spPr bwMode="auto">
          <a:xfrm>
            <a:off x="4639540" y="367808"/>
            <a:ext cx="6848371" cy="3464981"/>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A97D0D9B-4AAF-447F-B22A-F72F6500349D}"/>
              </a:ext>
            </a:extLst>
          </p:cNvPr>
          <p:cNvSpPr>
            <a:spLocks noGrp="1"/>
          </p:cNvSpPr>
          <p:nvPr>
            <p:ph idx="1"/>
          </p:nvPr>
        </p:nvSpPr>
        <p:spPr>
          <a:xfrm>
            <a:off x="4639541" y="4272030"/>
            <a:ext cx="6714260" cy="1881559"/>
          </a:xfrm>
        </p:spPr>
        <p:txBody>
          <a:bodyPr anchor="ctr">
            <a:normAutofit/>
          </a:bodyPr>
          <a:lstStyle/>
          <a:p>
            <a:r>
              <a:rPr lang="en-GB" sz="2000" dirty="0">
                <a:solidFill>
                  <a:schemeClr val="bg1"/>
                </a:solidFill>
              </a:rPr>
              <a:t>It is a science that discovers HOW things work – from tiny particles of light (photons), as well as the largest stars and the whole universe!</a:t>
            </a:r>
          </a:p>
          <a:p>
            <a:r>
              <a:rPr lang="en-US" sz="2000" dirty="0">
                <a:solidFill>
                  <a:schemeClr val="bg1"/>
                </a:solidFill>
              </a:rPr>
              <a:t>It may sound complicated, but physics is just about the world around us, and we use it everyday!</a:t>
            </a:r>
          </a:p>
          <a:p>
            <a:endParaRPr lang="en-GB" sz="2000" dirty="0">
              <a:solidFill>
                <a:schemeClr val="bg1"/>
              </a:solidFill>
            </a:endParaRPr>
          </a:p>
        </p:txBody>
      </p:sp>
    </p:spTree>
    <p:extLst>
      <p:ext uri="{BB962C8B-B14F-4D97-AF65-F5344CB8AC3E}">
        <p14:creationId xmlns:p14="http://schemas.microsoft.com/office/powerpoint/2010/main" val="8489077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70">
            <a:extLst>
              <a:ext uri="{FF2B5EF4-FFF2-40B4-BE49-F238E27FC236}">
                <a16:creationId xmlns:a16="http://schemas.microsoft.com/office/drawing/2014/main" id="{1707FC24-6981-43D9-B525-C7832BA22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884" y="311449"/>
            <a:ext cx="4332307" cy="6179552"/>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1B69C90-0B2B-3A4A-A8EC-61338B207652}"/>
              </a:ext>
            </a:extLst>
          </p:cNvPr>
          <p:cNvSpPr>
            <a:spLocks noGrp="1"/>
          </p:cNvSpPr>
          <p:nvPr>
            <p:ph type="title"/>
          </p:nvPr>
        </p:nvSpPr>
        <p:spPr>
          <a:xfrm>
            <a:off x="297601" y="311449"/>
            <a:ext cx="4410872" cy="5995474"/>
          </a:xfrm>
        </p:spPr>
        <p:txBody>
          <a:bodyPr vert="horz" lIns="91440" tIns="45720" rIns="91440" bIns="45720" rtlCol="0" anchor="ctr">
            <a:normAutofit fontScale="90000"/>
          </a:bodyPr>
          <a:lstStyle/>
          <a:p>
            <a:pPr algn="ctr"/>
            <a:r>
              <a:rPr lang="en-US" kern="1200" dirty="0">
                <a:solidFill>
                  <a:srgbClr val="FFFFFF"/>
                </a:solidFill>
                <a:latin typeface="+mj-lt"/>
                <a:ea typeface="+mj-ea"/>
                <a:cs typeface="+mj-cs"/>
              </a:rPr>
              <a:t>Physics teaches us all about how things move and what makes things move. We call this a force. </a:t>
            </a:r>
            <a:r>
              <a:rPr lang="en-US" dirty="0">
                <a:solidFill>
                  <a:schemeClr val="bg1"/>
                </a:solidFill>
              </a:rPr>
              <a:t>We use forces everyday! Can you think of something that uses a push or pull force?</a:t>
            </a:r>
            <a:endParaRPr lang="en-US" kern="1200" dirty="0">
              <a:solidFill>
                <a:schemeClr val="bg1"/>
              </a:solidFill>
              <a:latin typeface="+mj-lt"/>
              <a:ea typeface="+mj-ea"/>
              <a:cs typeface="+mj-cs"/>
            </a:endParaRPr>
          </a:p>
        </p:txBody>
      </p:sp>
      <p:pic>
        <p:nvPicPr>
          <p:cNvPr id="1026" name="Picture 2" descr="Pushing and Pulling - Studyladder Interactive Learning Games">
            <a:extLst>
              <a:ext uri="{FF2B5EF4-FFF2-40B4-BE49-F238E27FC236}">
                <a16:creationId xmlns:a16="http://schemas.microsoft.com/office/drawing/2014/main" id="{1F296036-33FB-8449-841B-4FE2D6E33BFE}"/>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863498" y="900332"/>
            <a:ext cx="6843870" cy="48591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7891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9" name="Rectangle 88">
            <a:extLst>
              <a:ext uri="{FF2B5EF4-FFF2-40B4-BE49-F238E27FC236}">
                <a16:creationId xmlns:a16="http://schemas.microsoft.com/office/drawing/2014/main" id="{53F29798-D584-4792-9B62-3F5F5C36D6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66" name="Picture 18" descr="Cartoon blonde girl riding a bike having fun Vector Image">
            <a:extLst>
              <a:ext uri="{FF2B5EF4-FFF2-40B4-BE49-F238E27FC236}">
                <a16:creationId xmlns:a16="http://schemas.microsoft.com/office/drawing/2014/main" id="{BC28B182-1985-8C49-9B7A-077EDE79E29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12615"/>
          <a:stretch/>
        </p:blipFill>
        <p:spPr bwMode="auto">
          <a:xfrm>
            <a:off x="209947" y="236434"/>
            <a:ext cx="1935829" cy="2112872"/>
          </a:xfrm>
          <a:prstGeom prst="rect">
            <a:avLst/>
          </a:prstGeom>
          <a:extLst>
            <a:ext uri="{909E8E84-426E-40DD-AFC4-6F175D3DCCD1}">
              <a14:hiddenFill xmlns:a14="http://schemas.microsoft.com/office/drawing/2010/main">
                <a:solidFill>
                  <a:srgbClr val="FFFFFF"/>
                </a:solidFill>
              </a14:hiddenFill>
            </a:ext>
          </a:extLst>
        </p:spPr>
      </p:pic>
      <p:pic>
        <p:nvPicPr>
          <p:cNvPr id="2050" name="Picture 2" descr="Happy Cute Little Kid Boy and Girl Play Swing Stock Vector - Illustration  of child, activity: 177080360">
            <a:extLst>
              <a:ext uri="{FF2B5EF4-FFF2-40B4-BE49-F238E27FC236}">
                <a16:creationId xmlns:a16="http://schemas.microsoft.com/office/drawing/2014/main" id="{66C7E8D8-D128-B341-8762-E6415BF15005}"/>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4532482" y="202285"/>
            <a:ext cx="2568346" cy="2181170"/>
          </a:xfrm>
          <a:prstGeom prst="rect">
            <a:avLst/>
          </a:prstGeom>
          <a:extLst>
            <a:ext uri="{909E8E84-426E-40DD-AFC4-6F175D3DCCD1}">
              <a14:hiddenFill xmlns:a14="http://schemas.microsoft.com/office/drawing/2010/main">
                <a:solidFill>
                  <a:srgbClr val="FFFFFF"/>
                </a:solidFill>
              </a14:hiddenFill>
            </a:ext>
          </a:extLst>
        </p:spPr>
      </p:pic>
      <p:pic>
        <p:nvPicPr>
          <p:cNvPr id="23" name="Picture 4" descr="Little boy playing a toy car Royalty Free Vector Image">
            <a:extLst>
              <a:ext uri="{FF2B5EF4-FFF2-40B4-BE49-F238E27FC236}">
                <a16:creationId xmlns:a16="http://schemas.microsoft.com/office/drawing/2014/main" id="{DCAA42FF-55DB-6C49-8B25-EE3C2DA3C7C2}"/>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824" t="2667" r="1505" b="11385"/>
          <a:stretch/>
        </p:blipFill>
        <p:spPr bwMode="auto">
          <a:xfrm>
            <a:off x="1613182" y="2585740"/>
            <a:ext cx="1571625" cy="1489075"/>
          </a:xfrm>
          <a:prstGeom prst="rect">
            <a:avLst/>
          </a:prstGeom>
          <a:extLst>
            <a:ext uri="{909E8E84-426E-40DD-AFC4-6F175D3DCCD1}">
              <a14:hiddenFill xmlns:a14="http://schemas.microsoft.com/office/drawing/2010/main">
                <a:solidFill>
                  <a:srgbClr val="FFFFFF"/>
                </a:solidFill>
              </a14:hiddenFill>
            </a:ext>
          </a:extLst>
        </p:spPr>
      </p:pic>
      <p:pic>
        <p:nvPicPr>
          <p:cNvPr id="2060" name="Picture 12" descr="Scooter Cartoon Stock Illustrations – 16,794 Scooter Cartoon Stock  Illustrations, Vectors &amp;amp; Clipart - Dreamstime">
            <a:extLst>
              <a:ext uri="{FF2B5EF4-FFF2-40B4-BE49-F238E27FC236}">
                <a16:creationId xmlns:a16="http://schemas.microsoft.com/office/drawing/2014/main" id="{4C01DCF4-E75F-4841-A80D-D2D0836AB48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9216" y="4344660"/>
            <a:ext cx="1520825" cy="1956836"/>
          </a:xfrm>
          <a:prstGeom prst="rect">
            <a:avLst/>
          </a:prstGeom>
          <a:extLst>
            <a:ext uri="{909E8E84-426E-40DD-AFC4-6F175D3DCCD1}">
              <a14:hiddenFill xmlns:a14="http://schemas.microsoft.com/office/drawing/2010/main">
                <a:solidFill>
                  <a:srgbClr val="FFFFFF"/>
                </a:solidFill>
              </a14:hiddenFill>
            </a:ext>
          </a:extLst>
        </p:spPr>
      </p:pic>
      <p:pic>
        <p:nvPicPr>
          <p:cNvPr id="2054" name="Picture 6" descr="Shopping Trolley Full Of Food Stock Illustration - Download Image Now -  iStock">
            <a:extLst>
              <a:ext uri="{FF2B5EF4-FFF2-40B4-BE49-F238E27FC236}">
                <a16:creationId xmlns:a16="http://schemas.microsoft.com/office/drawing/2014/main" id="{68B7CD2E-87F5-D645-A5E7-5C74E4EB1EC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32482" y="4344660"/>
            <a:ext cx="2238805" cy="2038834"/>
          </a:xfrm>
          <a:prstGeom prst="rect">
            <a:avLst/>
          </a:prstGeom>
          <a:extLst>
            <a:ext uri="{909E8E84-426E-40DD-AFC4-6F175D3DCCD1}">
              <a14:hiddenFill xmlns:a14="http://schemas.microsoft.com/office/drawing/2010/main">
                <a:solidFill>
                  <a:srgbClr val="FFFFFF"/>
                </a:solidFill>
              </a14:hiddenFill>
            </a:ext>
          </a:extLst>
        </p:spPr>
      </p:pic>
      <p:pic>
        <p:nvPicPr>
          <p:cNvPr id="2058" name="Picture 10" descr="7,386 Clipart Suitcase Stock Photos and Images - 123RF">
            <a:extLst>
              <a:ext uri="{FF2B5EF4-FFF2-40B4-BE49-F238E27FC236}">
                <a16:creationId xmlns:a16="http://schemas.microsoft.com/office/drawing/2014/main" id="{C2F2925F-D6C7-D644-ACA8-1493464C460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341371" y="4482412"/>
            <a:ext cx="1941847" cy="1901307"/>
          </a:xfrm>
          <a:prstGeom prst="rect">
            <a:avLst/>
          </a:prstGeom>
          <a:extLst>
            <a:ext uri="{909E8E84-426E-40DD-AFC4-6F175D3DCCD1}">
              <a14:hiddenFill xmlns:a14="http://schemas.microsoft.com/office/drawing/2010/main">
                <a:solidFill>
                  <a:srgbClr val="FFFFFF"/>
                </a:solidFill>
              </a14:hiddenFill>
            </a:ext>
          </a:extLst>
        </p:spPr>
      </p:pic>
      <p:pic>
        <p:nvPicPr>
          <p:cNvPr id="7" name="Picture 16" descr="Happy girl pulling red wagon Royalty Free Vector Image">
            <a:extLst>
              <a:ext uri="{FF2B5EF4-FFF2-40B4-BE49-F238E27FC236}">
                <a16:creationId xmlns:a16="http://schemas.microsoft.com/office/drawing/2014/main" id="{A32B7FF5-D40A-154A-A52F-391071C3F376}"/>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b="11590"/>
          <a:stretch/>
        </p:blipFill>
        <p:spPr bwMode="auto">
          <a:xfrm>
            <a:off x="9031458" y="399244"/>
            <a:ext cx="2319168" cy="1534806"/>
          </a:xfrm>
          <a:prstGeom prst="rect">
            <a:avLst/>
          </a:prstGeom>
          <a:extLst>
            <a:ext uri="{909E8E84-426E-40DD-AFC4-6F175D3DCCD1}">
              <a14:hiddenFill xmlns:a14="http://schemas.microsoft.com/office/drawing/2010/main">
                <a:solidFill>
                  <a:srgbClr val="FFFFFF"/>
                </a:solidFill>
              </a14:hiddenFill>
            </a:ext>
          </a:extLst>
        </p:spPr>
      </p:pic>
      <p:pic>
        <p:nvPicPr>
          <p:cNvPr id="2056" name="Picture 8" descr="284 Clip Art Of A Push And Pull Illustrations &amp;amp; Clip Art - iStock">
            <a:extLst>
              <a:ext uri="{FF2B5EF4-FFF2-40B4-BE49-F238E27FC236}">
                <a16:creationId xmlns:a16="http://schemas.microsoft.com/office/drawing/2014/main" id="{A8F6F506-4C62-304F-9E01-81250603ACB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666892" y="2535736"/>
            <a:ext cx="3907621" cy="1497013"/>
          </a:xfrm>
          <a:prstGeom prst="rect">
            <a:avLst/>
          </a:prstGeom>
          <a:extLst>
            <a:ext uri="{909E8E84-426E-40DD-AFC4-6F175D3DCCD1}">
              <a14:hiddenFill xmlns:a14="http://schemas.microsoft.com/office/drawing/2010/main">
                <a:solidFill>
                  <a:srgbClr val="FFFFFF"/>
                </a:solidFill>
              </a14:hiddenFill>
            </a:ext>
          </a:extLst>
        </p:spPr>
      </p:pic>
      <p:sp>
        <p:nvSpPr>
          <p:cNvPr id="15" name="Title 1">
            <a:extLst>
              <a:ext uri="{FF2B5EF4-FFF2-40B4-BE49-F238E27FC236}">
                <a16:creationId xmlns:a16="http://schemas.microsoft.com/office/drawing/2014/main" id="{1CC6B3DD-2B4B-5D49-A456-498E25AA84DC}"/>
              </a:ext>
            </a:extLst>
          </p:cNvPr>
          <p:cNvSpPr>
            <a:spLocks noGrp="1"/>
          </p:cNvSpPr>
          <p:nvPr>
            <p:ph type="title"/>
          </p:nvPr>
        </p:nvSpPr>
        <p:spPr>
          <a:xfrm>
            <a:off x="3012974" y="2170969"/>
            <a:ext cx="5257800" cy="2334438"/>
          </a:xfrm>
          <a:prstGeom prst="ellipse">
            <a:avLst/>
          </a:prstGeom>
        </p:spPr>
        <p:txBody>
          <a:bodyPr vert="horz" lIns="91440" tIns="45720" rIns="91440" bIns="45720" rtlCol="0" anchor="ctr">
            <a:normAutofit fontScale="90000"/>
          </a:bodyPr>
          <a:lstStyle/>
          <a:p>
            <a:pPr algn="ctr"/>
            <a:r>
              <a:rPr lang="en-US" sz="3300" kern="1200" dirty="0">
                <a:solidFill>
                  <a:schemeClr val="tx1"/>
                </a:solidFill>
                <a:latin typeface="+mj-lt"/>
                <a:ea typeface="+mj-ea"/>
                <a:cs typeface="+mj-cs"/>
              </a:rPr>
              <a:t>All these things use a push or pull motion. Some things can be pushed or pulled.</a:t>
            </a:r>
          </a:p>
        </p:txBody>
      </p:sp>
    </p:spTree>
    <p:extLst>
      <p:ext uri="{BB962C8B-B14F-4D97-AF65-F5344CB8AC3E}">
        <p14:creationId xmlns:p14="http://schemas.microsoft.com/office/powerpoint/2010/main" val="35316011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0" name="Rectangle 79">
            <a:extLst>
              <a:ext uri="{FF2B5EF4-FFF2-40B4-BE49-F238E27FC236}">
                <a16:creationId xmlns:a16="http://schemas.microsoft.com/office/drawing/2014/main" id="{1E9986A5-A7D1-4022-BAC0-885FB7A141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descr="Extendable Vintage Style Bulb String Lights">
            <a:extLst>
              <a:ext uri="{FF2B5EF4-FFF2-40B4-BE49-F238E27FC236}">
                <a16:creationId xmlns:a16="http://schemas.microsoft.com/office/drawing/2014/main" id="{B3CAD4D2-B97B-4959-BC5C-B02D57F2889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3006" r="-4" b="15744"/>
          <a:stretch/>
        </p:blipFill>
        <p:spPr bwMode="auto">
          <a:xfrm>
            <a:off x="20" y="-1"/>
            <a:ext cx="3975444" cy="4306593"/>
          </a:xfrm>
          <a:custGeom>
            <a:avLst/>
            <a:gdLst/>
            <a:ahLst/>
            <a:cxnLst/>
            <a:rect l="l" t="t" r="r" b="b"/>
            <a:pathLst>
              <a:path w="3975464" h="4365555">
                <a:moveTo>
                  <a:pt x="0" y="0"/>
                </a:moveTo>
                <a:lnTo>
                  <a:pt x="3954724" y="0"/>
                </a:lnTo>
                <a:lnTo>
                  <a:pt x="3944328" y="441228"/>
                </a:lnTo>
                <a:cubicBezTo>
                  <a:pt x="3942781" y="508796"/>
                  <a:pt x="3939430" y="576877"/>
                  <a:pt x="3951159" y="643804"/>
                </a:cubicBezTo>
                <a:cubicBezTo>
                  <a:pt x="3980543" y="810736"/>
                  <a:pt x="3979900" y="978310"/>
                  <a:pt x="3967011" y="1146396"/>
                </a:cubicBezTo>
                <a:cubicBezTo>
                  <a:pt x="3954123" y="1321150"/>
                  <a:pt x="3931569" y="1495262"/>
                  <a:pt x="3940203" y="1671170"/>
                </a:cubicBezTo>
                <a:cubicBezTo>
                  <a:pt x="3945230" y="1770534"/>
                  <a:pt x="3953091" y="1869643"/>
                  <a:pt x="3953091" y="1969263"/>
                </a:cubicBezTo>
                <a:cubicBezTo>
                  <a:pt x="3955799" y="2447623"/>
                  <a:pt x="3948581" y="2926496"/>
                  <a:pt x="3959665" y="3405241"/>
                </a:cubicBezTo>
                <a:cubicBezTo>
                  <a:pt x="3962629" y="3529479"/>
                  <a:pt x="3949097" y="3653076"/>
                  <a:pt x="3946777" y="3777057"/>
                </a:cubicBezTo>
                <a:cubicBezTo>
                  <a:pt x="3944973" y="3878089"/>
                  <a:pt x="3947873" y="3979056"/>
                  <a:pt x="3950499" y="4080023"/>
                </a:cubicBezTo>
                <a:lnTo>
                  <a:pt x="3952324" y="4346210"/>
                </a:lnTo>
                <a:lnTo>
                  <a:pt x="3923793" y="4344582"/>
                </a:lnTo>
                <a:cubicBezTo>
                  <a:pt x="3869166" y="4337251"/>
                  <a:pt x="3813841" y="4336693"/>
                  <a:pt x="3759075" y="4342933"/>
                </a:cubicBezTo>
                <a:cubicBezTo>
                  <a:pt x="3703277" y="4347626"/>
                  <a:pt x="3647607" y="4354981"/>
                  <a:pt x="3591682" y="4357645"/>
                </a:cubicBezTo>
                <a:cubicBezTo>
                  <a:pt x="3349688" y="4370998"/>
                  <a:pt x="3107046" y="4367447"/>
                  <a:pt x="2865549" y="4346991"/>
                </a:cubicBezTo>
                <a:cubicBezTo>
                  <a:pt x="2661378" y="4329084"/>
                  <a:pt x="2456048" y="4328501"/>
                  <a:pt x="2251775" y="4345215"/>
                </a:cubicBezTo>
                <a:cubicBezTo>
                  <a:pt x="2200819" y="4349148"/>
                  <a:pt x="2149862" y="4359293"/>
                  <a:pt x="2098906" y="4351937"/>
                </a:cubicBezTo>
                <a:cubicBezTo>
                  <a:pt x="2025044" y="4342895"/>
                  <a:pt x="1950494" y="4340688"/>
                  <a:pt x="1876224" y="4345343"/>
                </a:cubicBezTo>
                <a:cubicBezTo>
                  <a:pt x="1700042" y="4352318"/>
                  <a:pt x="1523986" y="4361576"/>
                  <a:pt x="1347676" y="4359039"/>
                </a:cubicBezTo>
                <a:cubicBezTo>
                  <a:pt x="1064484" y="4355108"/>
                  <a:pt x="781420" y="4341031"/>
                  <a:pt x="498101" y="4351430"/>
                </a:cubicBezTo>
                <a:cubicBezTo>
                  <a:pt x="364340" y="4356376"/>
                  <a:pt x="230578" y="4360752"/>
                  <a:pt x="96817" y="4355568"/>
                </a:cubicBezTo>
                <a:lnTo>
                  <a:pt x="0" y="4349268"/>
                </a:lnTo>
                <a:close/>
              </a:path>
            </a:pathLst>
          </a:custGeom>
          <a:noFill/>
          <a:extLst>
            <a:ext uri="{909E8E84-426E-40DD-AFC4-6F175D3DCCD1}">
              <a14:hiddenFill xmlns:a14="http://schemas.microsoft.com/office/drawing/2010/main">
                <a:solidFill>
                  <a:srgbClr val="FFFFFF"/>
                </a:solidFill>
              </a14:hiddenFill>
            </a:ext>
          </a:extLst>
        </p:spPr>
      </p:pic>
      <p:pic>
        <p:nvPicPr>
          <p:cNvPr id="3078" name="Picture 6" descr="The Science Behind 3D Sound - Catalyst Magazine">
            <a:extLst>
              <a:ext uri="{FF2B5EF4-FFF2-40B4-BE49-F238E27FC236}">
                <a16:creationId xmlns:a16="http://schemas.microsoft.com/office/drawing/2014/main" id="{067A3666-494E-4B63-92D1-E25C01F512C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7178" r="2894" b="-5"/>
          <a:stretch/>
        </p:blipFill>
        <p:spPr bwMode="auto">
          <a:xfrm>
            <a:off x="4148881" y="-1"/>
            <a:ext cx="3872656" cy="4306594"/>
          </a:xfrm>
          <a:custGeom>
            <a:avLst/>
            <a:gdLst/>
            <a:ahLst/>
            <a:cxnLst/>
            <a:rect l="l" t="t" r="r" b="b"/>
            <a:pathLst>
              <a:path w="3872656" h="4370715">
                <a:moveTo>
                  <a:pt x="9308" y="0"/>
                </a:moveTo>
                <a:lnTo>
                  <a:pt x="3851998" y="0"/>
                </a:lnTo>
                <a:lnTo>
                  <a:pt x="3841520" y="444702"/>
                </a:lnTo>
                <a:cubicBezTo>
                  <a:pt x="3839973" y="512270"/>
                  <a:pt x="3836622" y="580351"/>
                  <a:pt x="3848351" y="647278"/>
                </a:cubicBezTo>
                <a:cubicBezTo>
                  <a:pt x="3877736" y="814210"/>
                  <a:pt x="3877092" y="981784"/>
                  <a:pt x="3864203" y="1149870"/>
                </a:cubicBezTo>
                <a:cubicBezTo>
                  <a:pt x="3851315" y="1324624"/>
                  <a:pt x="3828761" y="1498736"/>
                  <a:pt x="3837395" y="1674644"/>
                </a:cubicBezTo>
                <a:cubicBezTo>
                  <a:pt x="3842422" y="1774008"/>
                  <a:pt x="3850284" y="1873117"/>
                  <a:pt x="3850284" y="1972737"/>
                </a:cubicBezTo>
                <a:cubicBezTo>
                  <a:pt x="3852991" y="2451097"/>
                  <a:pt x="3845773" y="2929970"/>
                  <a:pt x="3856857" y="3408715"/>
                </a:cubicBezTo>
                <a:cubicBezTo>
                  <a:pt x="3859821" y="3532953"/>
                  <a:pt x="3846289" y="3656550"/>
                  <a:pt x="3843969" y="3780531"/>
                </a:cubicBezTo>
                <a:cubicBezTo>
                  <a:pt x="3842165" y="3881563"/>
                  <a:pt x="3845065" y="3982530"/>
                  <a:pt x="3847691" y="4083497"/>
                </a:cubicBezTo>
                <a:lnTo>
                  <a:pt x="3849494" y="4346466"/>
                </a:lnTo>
                <a:lnTo>
                  <a:pt x="3739963" y="4345485"/>
                </a:lnTo>
                <a:cubicBezTo>
                  <a:pt x="3702780" y="4346420"/>
                  <a:pt x="3665581" y="4348259"/>
                  <a:pt x="3628383" y="4349908"/>
                </a:cubicBezTo>
                <a:cubicBezTo>
                  <a:pt x="3508316" y="4356655"/>
                  <a:pt x="3387918" y="4354828"/>
                  <a:pt x="3268119" y="4344454"/>
                </a:cubicBezTo>
                <a:cubicBezTo>
                  <a:pt x="3196206" y="4335589"/>
                  <a:pt x="3123466" y="4335589"/>
                  <a:pt x="3051553" y="4344454"/>
                </a:cubicBezTo>
                <a:cubicBezTo>
                  <a:pt x="2869715" y="4368829"/>
                  <a:pt x="2685977" y="4376260"/>
                  <a:pt x="2502751" y="4366648"/>
                </a:cubicBezTo>
                <a:cubicBezTo>
                  <a:pt x="2288987" y="4357263"/>
                  <a:pt x="2075733" y="4337859"/>
                  <a:pt x="1861843" y="4332533"/>
                </a:cubicBezTo>
                <a:cubicBezTo>
                  <a:pt x="1726297" y="4329109"/>
                  <a:pt x="1589733" y="4319851"/>
                  <a:pt x="1455972" y="4342552"/>
                </a:cubicBezTo>
                <a:cubicBezTo>
                  <a:pt x="1319536" y="4365887"/>
                  <a:pt x="1184374" y="4354980"/>
                  <a:pt x="1048318" y="4348258"/>
                </a:cubicBezTo>
                <a:cubicBezTo>
                  <a:pt x="946532" y="4340953"/>
                  <a:pt x="844365" y="4340953"/>
                  <a:pt x="742578" y="4348258"/>
                </a:cubicBezTo>
                <a:cubicBezTo>
                  <a:pt x="618869" y="4360661"/>
                  <a:pt x="494432" y="4364263"/>
                  <a:pt x="370214" y="4359038"/>
                </a:cubicBezTo>
                <a:cubicBezTo>
                  <a:pt x="296007" y="4355170"/>
                  <a:pt x="221738" y="4351270"/>
                  <a:pt x="147421" y="4348702"/>
                </a:cubicBezTo>
                <a:lnTo>
                  <a:pt x="13040" y="4347289"/>
                </a:lnTo>
                <a:lnTo>
                  <a:pt x="371" y="4103870"/>
                </a:lnTo>
                <a:cubicBezTo>
                  <a:pt x="-757" y="4012134"/>
                  <a:pt x="886" y="3920334"/>
                  <a:pt x="2690" y="3828598"/>
                </a:cubicBezTo>
                <a:cubicBezTo>
                  <a:pt x="5913" y="3670768"/>
                  <a:pt x="16095" y="3513067"/>
                  <a:pt x="20090" y="3355238"/>
                </a:cubicBezTo>
                <a:cubicBezTo>
                  <a:pt x="25761" y="3127790"/>
                  <a:pt x="3336" y="2900469"/>
                  <a:pt x="10940" y="2573142"/>
                </a:cubicBezTo>
                <a:cubicBezTo>
                  <a:pt x="20218" y="2391979"/>
                  <a:pt x="14032" y="2111578"/>
                  <a:pt x="14677" y="1830024"/>
                </a:cubicBezTo>
                <a:cubicBezTo>
                  <a:pt x="15451" y="1640269"/>
                  <a:pt x="5268" y="1450771"/>
                  <a:pt x="6171" y="1261145"/>
                </a:cubicBezTo>
                <a:cubicBezTo>
                  <a:pt x="6815" y="1121522"/>
                  <a:pt x="19961" y="982540"/>
                  <a:pt x="25374" y="843301"/>
                </a:cubicBezTo>
                <a:cubicBezTo>
                  <a:pt x="30078" y="673215"/>
                  <a:pt x="25426" y="502988"/>
                  <a:pt x="11455" y="333401"/>
                </a:cubicBezTo>
                <a:cubicBezTo>
                  <a:pt x="4817" y="239678"/>
                  <a:pt x="5623" y="145890"/>
                  <a:pt x="8088" y="52087"/>
                </a:cubicBezTo>
                <a:close/>
              </a:path>
            </a:pathLst>
          </a:custGeom>
          <a:noFill/>
          <a:extLst>
            <a:ext uri="{909E8E84-426E-40DD-AFC4-6F175D3DCCD1}">
              <a14:hiddenFill xmlns:a14="http://schemas.microsoft.com/office/drawing/2010/main">
                <a:solidFill>
                  <a:srgbClr val="FFFFFF"/>
                </a:solidFill>
              </a14:hiddenFill>
            </a:ext>
          </a:extLst>
        </p:spPr>
      </p:pic>
      <p:pic>
        <p:nvPicPr>
          <p:cNvPr id="6" name="Picture 2" descr="Electricity - Wikipedia">
            <a:extLst>
              <a:ext uri="{FF2B5EF4-FFF2-40B4-BE49-F238E27FC236}">
                <a16:creationId xmlns:a16="http://schemas.microsoft.com/office/drawing/2014/main" id="{663E7593-C3A2-C840-A6FD-B3C0BE872E7F}"/>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1358" r="10285" b="1"/>
          <a:stretch/>
        </p:blipFill>
        <p:spPr bwMode="auto">
          <a:xfrm>
            <a:off x="8194953" y="-1"/>
            <a:ext cx="3997047" cy="4306593"/>
          </a:xfrm>
          <a:custGeom>
            <a:avLst/>
            <a:gdLst/>
            <a:ahLst/>
            <a:cxnLst/>
            <a:rect l="l" t="t" r="r" b="b"/>
            <a:pathLst>
              <a:path w="3997047" h="4358703">
                <a:moveTo>
                  <a:pt x="9389" y="0"/>
                </a:moveTo>
                <a:lnTo>
                  <a:pt x="3997047" y="0"/>
                </a:lnTo>
                <a:lnTo>
                  <a:pt x="3997047" y="4347477"/>
                </a:lnTo>
                <a:lnTo>
                  <a:pt x="3922844" y="4341211"/>
                </a:lnTo>
                <a:cubicBezTo>
                  <a:pt x="3821334" y="4336140"/>
                  <a:pt x="3719771" y="4340396"/>
                  <a:pt x="3618208" y="4343440"/>
                </a:cubicBezTo>
                <a:cubicBezTo>
                  <a:pt x="3488013" y="4347245"/>
                  <a:pt x="3357819" y="4358659"/>
                  <a:pt x="3227370" y="4344455"/>
                </a:cubicBezTo>
                <a:cubicBezTo>
                  <a:pt x="3152388" y="4335717"/>
                  <a:pt x="3076577" y="4336833"/>
                  <a:pt x="3001887" y="4347752"/>
                </a:cubicBezTo>
                <a:cubicBezTo>
                  <a:pt x="2932216" y="4357340"/>
                  <a:pt x="2861768" y="4360092"/>
                  <a:pt x="2791563" y="4355995"/>
                </a:cubicBezTo>
                <a:cubicBezTo>
                  <a:pt x="2658694" y="4350416"/>
                  <a:pt x="2524678" y="4346991"/>
                  <a:pt x="2391171" y="4351303"/>
                </a:cubicBezTo>
                <a:cubicBezTo>
                  <a:pt x="2185433" y="4357898"/>
                  <a:pt x="1979696" y="4363985"/>
                  <a:pt x="1773830" y="4351303"/>
                </a:cubicBezTo>
                <a:cubicBezTo>
                  <a:pt x="1620961" y="4342172"/>
                  <a:pt x="1468090" y="4341031"/>
                  <a:pt x="1315220" y="4345723"/>
                </a:cubicBezTo>
                <a:cubicBezTo>
                  <a:pt x="1162350" y="4350416"/>
                  <a:pt x="1009480" y="4359927"/>
                  <a:pt x="856610" y="4351303"/>
                </a:cubicBezTo>
                <a:cubicBezTo>
                  <a:pt x="678261" y="4341158"/>
                  <a:pt x="499913" y="4342933"/>
                  <a:pt x="321565" y="4344708"/>
                </a:cubicBezTo>
                <a:cubicBezTo>
                  <a:pt x="235449" y="4345596"/>
                  <a:pt x="149428" y="4348323"/>
                  <a:pt x="63422" y="4349686"/>
                </a:cubicBezTo>
                <a:lnTo>
                  <a:pt x="12951" y="4349060"/>
                </a:lnTo>
                <a:lnTo>
                  <a:pt x="371" y="4107346"/>
                </a:lnTo>
                <a:cubicBezTo>
                  <a:pt x="-757" y="4015610"/>
                  <a:pt x="887" y="3923810"/>
                  <a:pt x="2691" y="3832074"/>
                </a:cubicBezTo>
                <a:cubicBezTo>
                  <a:pt x="5913" y="3674244"/>
                  <a:pt x="16095" y="3516543"/>
                  <a:pt x="20090" y="3358714"/>
                </a:cubicBezTo>
                <a:cubicBezTo>
                  <a:pt x="25761" y="3131266"/>
                  <a:pt x="3336" y="2903945"/>
                  <a:pt x="10940" y="2576618"/>
                </a:cubicBezTo>
                <a:cubicBezTo>
                  <a:pt x="20219" y="2395455"/>
                  <a:pt x="14032" y="2115054"/>
                  <a:pt x="14677" y="1833500"/>
                </a:cubicBezTo>
                <a:cubicBezTo>
                  <a:pt x="15451" y="1643745"/>
                  <a:pt x="5269" y="1454247"/>
                  <a:pt x="6171" y="1264621"/>
                </a:cubicBezTo>
                <a:cubicBezTo>
                  <a:pt x="6815" y="1124998"/>
                  <a:pt x="19961" y="986016"/>
                  <a:pt x="25375" y="846777"/>
                </a:cubicBezTo>
                <a:cubicBezTo>
                  <a:pt x="30078" y="676691"/>
                  <a:pt x="25426" y="506464"/>
                  <a:pt x="11455" y="336877"/>
                </a:cubicBezTo>
                <a:cubicBezTo>
                  <a:pt x="4818" y="243154"/>
                  <a:pt x="5623" y="149366"/>
                  <a:pt x="8088" y="55563"/>
                </a:cubicBezTo>
                <a:close/>
              </a:path>
            </a:pathLst>
          </a:custGeom>
          <a:noFill/>
          <a:extLst>
            <a:ext uri="{909E8E84-426E-40DD-AFC4-6F175D3DCCD1}">
              <a14:hiddenFill xmlns:a14="http://schemas.microsoft.com/office/drawing/2010/main">
                <a:solidFill>
                  <a:srgbClr val="FFFFFF"/>
                </a:solidFill>
              </a14:hiddenFill>
            </a:ext>
          </a:extLst>
        </p:spPr>
      </p:pic>
      <p:sp>
        <p:nvSpPr>
          <p:cNvPr id="82" name="sketch line">
            <a:extLst>
              <a:ext uri="{FF2B5EF4-FFF2-40B4-BE49-F238E27FC236}">
                <a16:creationId xmlns:a16="http://schemas.microsoft.com/office/drawing/2014/main" id="{D2758DA7-6A89-49A1-B9F5-546D993242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422904" y="5413767"/>
            <a:ext cx="1554480" cy="18288"/>
          </a:xfrm>
          <a:custGeom>
            <a:avLst/>
            <a:gdLst>
              <a:gd name="connsiteX0" fmla="*/ 0 w 1554480"/>
              <a:gd name="connsiteY0" fmla="*/ 0 h 18288"/>
              <a:gd name="connsiteX1" fmla="*/ 549250 w 1554480"/>
              <a:gd name="connsiteY1" fmla="*/ 0 h 18288"/>
              <a:gd name="connsiteX2" fmla="*/ 1082954 w 1554480"/>
              <a:gd name="connsiteY2" fmla="*/ 0 h 18288"/>
              <a:gd name="connsiteX3" fmla="*/ 1554480 w 1554480"/>
              <a:gd name="connsiteY3" fmla="*/ 0 h 18288"/>
              <a:gd name="connsiteX4" fmla="*/ 1554480 w 1554480"/>
              <a:gd name="connsiteY4" fmla="*/ 18288 h 18288"/>
              <a:gd name="connsiteX5" fmla="*/ 1067410 w 1554480"/>
              <a:gd name="connsiteY5" fmla="*/ 18288 h 18288"/>
              <a:gd name="connsiteX6" fmla="*/ 549250 w 1554480"/>
              <a:gd name="connsiteY6" fmla="*/ 18288 h 18288"/>
              <a:gd name="connsiteX7" fmla="*/ 0 w 1554480"/>
              <a:gd name="connsiteY7" fmla="*/ 18288 h 18288"/>
              <a:gd name="connsiteX8" fmla="*/ 0 w 1554480"/>
              <a:gd name="connsiteY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54480" h="18288" fill="none" extrusionOk="0">
                <a:moveTo>
                  <a:pt x="0" y="0"/>
                </a:moveTo>
                <a:cubicBezTo>
                  <a:pt x="114141" y="-19864"/>
                  <a:pt x="345055" y="-1657"/>
                  <a:pt x="549250" y="0"/>
                </a:cubicBezTo>
                <a:cubicBezTo>
                  <a:pt x="753445" y="1657"/>
                  <a:pt x="862292" y="-5674"/>
                  <a:pt x="1082954" y="0"/>
                </a:cubicBezTo>
                <a:cubicBezTo>
                  <a:pt x="1303616" y="5674"/>
                  <a:pt x="1363530" y="4537"/>
                  <a:pt x="1554480" y="0"/>
                </a:cubicBezTo>
                <a:cubicBezTo>
                  <a:pt x="1554963" y="7176"/>
                  <a:pt x="1553909" y="13682"/>
                  <a:pt x="1554480" y="18288"/>
                </a:cubicBezTo>
                <a:cubicBezTo>
                  <a:pt x="1338847" y="6127"/>
                  <a:pt x="1215066" y="37851"/>
                  <a:pt x="1067410" y="18288"/>
                </a:cubicBezTo>
                <a:cubicBezTo>
                  <a:pt x="919754" y="-1275"/>
                  <a:pt x="800465" y="3080"/>
                  <a:pt x="549250" y="18288"/>
                </a:cubicBezTo>
                <a:cubicBezTo>
                  <a:pt x="298035" y="33496"/>
                  <a:pt x="158868" y="22769"/>
                  <a:pt x="0" y="18288"/>
                </a:cubicBezTo>
                <a:cubicBezTo>
                  <a:pt x="-655" y="13237"/>
                  <a:pt x="709" y="4645"/>
                  <a:pt x="0" y="0"/>
                </a:cubicBezTo>
                <a:close/>
              </a:path>
              <a:path w="1554480" h="18288" stroke="0" extrusionOk="0">
                <a:moveTo>
                  <a:pt x="0" y="0"/>
                </a:moveTo>
                <a:cubicBezTo>
                  <a:pt x="249941" y="-58"/>
                  <a:pt x="367334" y="23448"/>
                  <a:pt x="502615" y="0"/>
                </a:cubicBezTo>
                <a:cubicBezTo>
                  <a:pt x="637897" y="-23448"/>
                  <a:pt x="813653" y="-20418"/>
                  <a:pt x="974141" y="0"/>
                </a:cubicBezTo>
                <a:cubicBezTo>
                  <a:pt x="1134629" y="20418"/>
                  <a:pt x="1268772" y="6288"/>
                  <a:pt x="1554480" y="0"/>
                </a:cubicBezTo>
                <a:cubicBezTo>
                  <a:pt x="1554917" y="7222"/>
                  <a:pt x="1555359" y="13299"/>
                  <a:pt x="1554480" y="18288"/>
                </a:cubicBezTo>
                <a:cubicBezTo>
                  <a:pt x="1336087" y="12172"/>
                  <a:pt x="1310024" y="19759"/>
                  <a:pt x="1067410" y="18288"/>
                </a:cubicBezTo>
                <a:cubicBezTo>
                  <a:pt x="824796" y="16818"/>
                  <a:pt x="787902" y="34647"/>
                  <a:pt x="518160" y="18288"/>
                </a:cubicBezTo>
                <a:cubicBezTo>
                  <a:pt x="248418" y="1930"/>
                  <a:pt x="133160" y="9205"/>
                  <a:pt x="0" y="18288"/>
                </a:cubicBezTo>
                <a:cubicBezTo>
                  <a:pt x="-643" y="9451"/>
                  <a:pt x="-340" y="7114"/>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9A72AE9-C6C0-442D-983B-E5B3E5A038E6}"/>
              </a:ext>
            </a:extLst>
          </p:cNvPr>
          <p:cNvSpPr>
            <a:spLocks noGrp="1"/>
          </p:cNvSpPr>
          <p:nvPr>
            <p:ph idx="1"/>
          </p:nvPr>
        </p:nvSpPr>
        <p:spPr>
          <a:xfrm>
            <a:off x="4413582" y="4544570"/>
            <a:ext cx="7147481" cy="1703830"/>
          </a:xfrm>
        </p:spPr>
        <p:txBody>
          <a:bodyPr vert="horz" lIns="91440" tIns="45720" rIns="91440" bIns="45720" rtlCol="0" anchor="ctr">
            <a:normAutofit/>
          </a:bodyPr>
          <a:lstStyle/>
          <a:p>
            <a:pPr marL="0" indent="0">
              <a:buNone/>
            </a:pPr>
            <a:r>
              <a:rPr lang="en-US" sz="2200" kern="1200" dirty="0">
                <a:latin typeface="+mn-lt"/>
                <a:ea typeface="+mn-ea"/>
                <a:cs typeface="+mn-cs"/>
              </a:rPr>
              <a:t>Physics is also learning all about light, sound and electricity. </a:t>
            </a:r>
          </a:p>
        </p:txBody>
      </p:sp>
    </p:spTree>
    <p:extLst>
      <p:ext uri="{BB962C8B-B14F-4D97-AF65-F5344CB8AC3E}">
        <p14:creationId xmlns:p14="http://schemas.microsoft.com/office/powerpoint/2010/main" val="2909896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078"/>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07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 name="Rectangle 7">
            <a:extLst>
              <a:ext uri="{FF2B5EF4-FFF2-40B4-BE49-F238E27FC236}">
                <a16:creationId xmlns:a16="http://schemas.microsoft.com/office/drawing/2014/main" id="{1A3C89F8-0D2F-47FF-B903-151248265F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gs>
              <a:gs pos="100000">
                <a:schemeClr val="accent2"/>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92A76398-98B9-4D36-BF75-89C873427556}"/>
              </a:ext>
            </a:extLst>
          </p:cNvPr>
          <p:cNvSpPr>
            <a:spLocks noGrp="1"/>
          </p:cNvSpPr>
          <p:nvPr>
            <p:ph type="title"/>
          </p:nvPr>
        </p:nvSpPr>
        <p:spPr>
          <a:xfrm>
            <a:off x="3880430" y="583345"/>
            <a:ext cx="7160357" cy="4164820"/>
          </a:xfrm>
        </p:spPr>
        <p:txBody>
          <a:bodyPr vert="horz" lIns="91440" tIns="45720" rIns="91440" bIns="45720" rtlCol="0" anchor="t">
            <a:normAutofit/>
          </a:bodyPr>
          <a:lstStyle/>
          <a:p>
            <a:pPr algn="r"/>
            <a:r>
              <a:rPr lang="en-US" sz="8000" kern="1200">
                <a:solidFill>
                  <a:srgbClr val="FFFFFF"/>
                </a:solidFill>
                <a:latin typeface="+mj-lt"/>
                <a:ea typeface="+mj-ea"/>
                <a:cs typeface="+mj-cs"/>
              </a:rPr>
              <a:t>Photography competition</a:t>
            </a:r>
          </a:p>
        </p:txBody>
      </p:sp>
      <p:sp>
        <p:nvSpPr>
          <p:cNvPr id="3" name="Content Placeholder 2">
            <a:extLst>
              <a:ext uri="{FF2B5EF4-FFF2-40B4-BE49-F238E27FC236}">
                <a16:creationId xmlns:a16="http://schemas.microsoft.com/office/drawing/2014/main" id="{A125016C-500C-4675-BFF8-B16994EDF5D0}"/>
              </a:ext>
            </a:extLst>
          </p:cNvPr>
          <p:cNvSpPr>
            <a:spLocks noGrp="1"/>
          </p:cNvSpPr>
          <p:nvPr>
            <p:ph idx="1"/>
          </p:nvPr>
        </p:nvSpPr>
        <p:spPr>
          <a:xfrm>
            <a:off x="1380948" y="2682108"/>
            <a:ext cx="8578699" cy="504825"/>
          </a:xfrm>
        </p:spPr>
        <p:txBody>
          <a:bodyPr vert="horz" lIns="91440" tIns="45720" rIns="91440" bIns="45720" rtlCol="0">
            <a:normAutofit/>
          </a:bodyPr>
          <a:lstStyle/>
          <a:p>
            <a:pPr marL="0" indent="0">
              <a:buNone/>
            </a:pPr>
            <a:r>
              <a:rPr lang="en-US" sz="2000" kern="1200" dirty="0">
                <a:solidFill>
                  <a:srgbClr val="FFFFFF"/>
                </a:solidFill>
                <a:latin typeface="+mn-lt"/>
                <a:ea typeface="+mn-ea"/>
                <a:cs typeface="+mn-cs"/>
              </a:rPr>
              <a:t>What you have to do</a:t>
            </a:r>
          </a:p>
        </p:txBody>
      </p:sp>
      <p:sp>
        <p:nvSpPr>
          <p:cNvPr id="206" name="Graphic 13">
            <a:extLst>
              <a:ext uri="{FF2B5EF4-FFF2-40B4-BE49-F238E27FC236}">
                <a16:creationId xmlns:a16="http://schemas.microsoft.com/office/drawing/2014/main" id="{C5CB530E-515E-412C-9DF1-5F8FFBD6F3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74359" y="583345"/>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rgbClr val="FFFFFF"/>
          </a:solidFill>
          <a:ln w="603" cap="flat">
            <a:noFill/>
            <a:prstDash val="solid"/>
            <a:miter/>
          </a:ln>
        </p:spPr>
        <p:txBody>
          <a:bodyPr rtlCol="0" anchor="ctr"/>
          <a:lstStyle/>
          <a:p>
            <a:endParaRPr lang="en-US">
              <a:solidFill>
                <a:srgbClr val="FFFFFF"/>
              </a:solidFill>
            </a:endParaRPr>
          </a:p>
        </p:txBody>
      </p:sp>
      <p:sp>
        <p:nvSpPr>
          <p:cNvPr id="207" name="Graphic 12">
            <a:extLst>
              <a:ext uri="{FF2B5EF4-FFF2-40B4-BE49-F238E27FC236}">
                <a16:creationId xmlns:a16="http://schemas.microsoft.com/office/drawing/2014/main" id="{712D4376-A578-4FF1-94FC-245E7A6A48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33139" y="812640"/>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rgbClr val="FFFFFF"/>
          </a:solidFill>
          <a:ln w="422" cap="flat">
            <a:noFill/>
            <a:prstDash val="solid"/>
            <a:miter/>
          </a:ln>
        </p:spPr>
        <p:txBody>
          <a:bodyPr rtlCol="0" anchor="ctr"/>
          <a:lstStyle/>
          <a:p>
            <a:endParaRPr lang="en-US">
              <a:solidFill>
                <a:srgbClr val="FFFFFF"/>
              </a:solidFill>
            </a:endParaRPr>
          </a:p>
        </p:txBody>
      </p:sp>
      <p:sp>
        <p:nvSpPr>
          <p:cNvPr id="208" name="Graphic 15">
            <a:extLst>
              <a:ext uri="{FF2B5EF4-FFF2-40B4-BE49-F238E27FC236}">
                <a16:creationId xmlns:a16="http://schemas.microsoft.com/office/drawing/2014/main" id="{AEA7509D-F04F-40CB-A0B3-EEF16499CC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58819" y="1037066"/>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rgbClr val="FFFFFF"/>
          </a:solidFill>
          <a:ln w="610" cap="flat">
            <a:noFill/>
            <a:prstDash val="solid"/>
            <a:miter/>
          </a:ln>
        </p:spPr>
        <p:txBody>
          <a:bodyPr rtlCol="0" anchor="ctr"/>
          <a:lstStyle/>
          <a:p>
            <a:endParaRPr lang="en-US">
              <a:solidFill>
                <a:srgbClr val="FFFFFF"/>
              </a:solidFill>
            </a:endParaRPr>
          </a:p>
        </p:txBody>
      </p:sp>
      <p:cxnSp>
        <p:nvCxnSpPr>
          <p:cNvPr id="209" name="Straight Connector 15">
            <a:extLst>
              <a:ext uri="{FF2B5EF4-FFF2-40B4-BE49-F238E27FC236}">
                <a16:creationId xmlns:a16="http://schemas.microsoft.com/office/drawing/2014/main" id="{56020367-4FD5-4596-8E10-C5F095CD8DB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56114" y="3503032"/>
            <a:ext cx="0" cy="3346090"/>
          </a:xfrm>
          <a:prstGeom prst="line">
            <a:avLst/>
          </a:prstGeom>
          <a:ln w="25400" cap="sq">
            <a:solidFill>
              <a:srgbClr val="FFFFFF"/>
            </a:solidFill>
            <a:bevel/>
          </a:ln>
        </p:spPr>
        <p:style>
          <a:lnRef idx="1">
            <a:schemeClr val="accent1"/>
          </a:lnRef>
          <a:fillRef idx="0">
            <a:schemeClr val="accent1"/>
          </a:fillRef>
          <a:effectRef idx="0">
            <a:schemeClr val="accent1"/>
          </a:effectRef>
          <a:fontRef idx="minor">
            <a:schemeClr val="tx1"/>
          </a:fontRef>
        </p:style>
      </p:cxnSp>
      <p:sp>
        <p:nvSpPr>
          <p:cNvPr id="210" name="Graphic 22">
            <a:extLst>
              <a:ext uri="{FF2B5EF4-FFF2-40B4-BE49-F238E27FC236}">
                <a16:creationId xmlns:a16="http://schemas.microsoft.com/office/drawing/2014/main" id="{508BEF50-7B1E-49A4-BC19-5F4F1D755E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36425" y="5636680"/>
            <a:ext cx="151536" cy="151536"/>
          </a:xfrm>
          <a:custGeom>
            <a:avLst/>
            <a:gdLst>
              <a:gd name="connsiteX0" fmla="*/ 141251 w 151536"/>
              <a:gd name="connsiteY0" fmla="*/ 65483 h 151536"/>
              <a:gd name="connsiteX1" fmla="*/ 86053 w 151536"/>
              <a:gd name="connsiteY1" fmla="*/ 65483 h 151536"/>
              <a:gd name="connsiteX2" fmla="*/ 86053 w 151536"/>
              <a:gd name="connsiteY2" fmla="*/ 10285 h 151536"/>
              <a:gd name="connsiteX3" fmla="*/ 75768 w 151536"/>
              <a:gd name="connsiteY3" fmla="*/ 0 h 151536"/>
              <a:gd name="connsiteX4" fmla="*/ 65483 w 151536"/>
              <a:gd name="connsiteY4" fmla="*/ 10285 h 151536"/>
              <a:gd name="connsiteX5" fmla="*/ 65483 w 151536"/>
              <a:gd name="connsiteY5" fmla="*/ 65483 h 151536"/>
              <a:gd name="connsiteX6" fmla="*/ 10285 w 151536"/>
              <a:gd name="connsiteY6" fmla="*/ 65483 h 151536"/>
              <a:gd name="connsiteX7" fmla="*/ 0 w 151536"/>
              <a:gd name="connsiteY7" fmla="*/ 75768 h 151536"/>
              <a:gd name="connsiteX8" fmla="*/ 10285 w 151536"/>
              <a:gd name="connsiteY8" fmla="*/ 86053 h 151536"/>
              <a:gd name="connsiteX9" fmla="*/ 65483 w 151536"/>
              <a:gd name="connsiteY9" fmla="*/ 86053 h 151536"/>
              <a:gd name="connsiteX10" fmla="*/ 65483 w 151536"/>
              <a:gd name="connsiteY10" fmla="*/ 141251 h 151536"/>
              <a:gd name="connsiteX11" fmla="*/ 75768 w 151536"/>
              <a:gd name="connsiteY11" fmla="*/ 151536 h 151536"/>
              <a:gd name="connsiteX12" fmla="*/ 86053 w 151536"/>
              <a:gd name="connsiteY12" fmla="*/ 141251 h 151536"/>
              <a:gd name="connsiteX13" fmla="*/ 86053 w 151536"/>
              <a:gd name="connsiteY13" fmla="*/ 86053 h 151536"/>
              <a:gd name="connsiteX14" fmla="*/ 141251 w 151536"/>
              <a:gd name="connsiteY14" fmla="*/ 86053 h 151536"/>
              <a:gd name="connsiteX15" fmla="*/ 151536 w 151536"/>
              <a:gd name="connsiteY15" fmla="*/ 75768 h 151536"/>
              <a:gd name="connsiteX16" fmla="*/ 141251 w 151536"/>
              <a:gd name="connsiteY16" fmla="*/ 65483 h 151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51536" h="151536">
                <a:moveTo>
                  <a:pt x="141251" y="65483"/>
                </a:moveTo>
                <a:lnTo>
                  <a:pt x="86053" y="65483"/>
                </a:lnTo>
                <a:lnTo>
                  <a:pt x="86053" y="10285"/>
                </a:lnTo>
                <a:cubicBezTo>
                  <a:pt x="86053" y="4605"/>
                  <a:pt x="81448" y="0"/>
                  <a:pt x="75768" y="0"/>
                </a:cubicBezTo>
                <a:cubicBezTo>
                  <a:pt x="70088" y="0"/>
                  <a:pt x="65483" y="4605"/>
                  <a:pt x="65483" y="10285"/>
                </a:cubicBezTo>
                <a:lnTo>
                  <a:pt x="65483" y="65483"/>
                </a:lnTo>
                <a:lnTo>
                  <a:pt x="10285" y="65483"/>
                </a:lnTo>
                <a:cubicBezTo>
                  <a:pt x="4605" y="65483"/>
                  <a:pt x="0" y="70088"/>
                  <a:pt x="0" y="75768"/>
                </a:cubicBezTo>
                <a:cubicBezTo>
                  <a:pt x="0" y="81448"/>
                  <a:pt x="4605" y="86053"/>
                  <a:pt x="10285" y="86053"/>
                </a:cubicBezTo>
                <a:lnTo>
                  <a:pt x="65483" y="86053"/>
                </a:lnTo>
                <a:lnTo>
                  <a:pt x="65483" y="141251"/>
                </a:lnTo>
                <a:cubicBezTo>
                  <a:pt x="65483" y="146931"/>
                  <a:pt x="70088" y="151536"/>
                  <a:pt x="75768" y="151536"/>
                </a:cubicBezTo>
                <a:cubicBezTo>
                  <a:pt x="81448" y="151536"/>
                  <a:pt x="86053" y="146931"/>
                  <a:pt x="86053" y="141251"/>
                </a:cubicBezTo>
                <a:lnTo>
                  <a:pt x="86053" y="86053"/>
                </a:lnTo>
                <a:lnTo>
                  <a:pt x="141251" y="86053"/>
                </a:lnTo>
                <a:cubicBezTo>
                  <a:pt x="146931" y="86053"/>
                  <a:pt x="151536" y="81448"/>
                  <a:pt x="151536" y="75768"/>
                </a:cubicBezTo>
                <a:cubicBezTo>
                  <a:pt x="151536" y="70088"/>
                  <a:pt x="146931" y="65483"/>
                  <a:pt x="141251" y="65483"/>
                </a:cubicBezTo>
                <a:close/>
              </a:path>
            </a:pathLst>
          </a:custGeom>
          <a:solidFill>
            <a:srgbClr val="FFFFFF"/>
          </a:solidFill>
          <a:ln w="646" cap="flat">
            <a:noFill/>
            <a:prstDash val="solid"/>
            <a:miter/>
          </a:ln>
        </p:spPr>
        <p:txBody>
          <a:bodyPr rtlCol="0" anchor="ctr"/>
          <a:lstStyle/>
          <a:p>
            <a:endParaRPr lang="en-US">
              <a:solidFill>
                <a:srgbClr val="FFFFFF"/>
              </a:solidFill>
            </a:endParaRPr>
          </a:p>
        </p:txBody>
      </p:sp>
      <p:sp>
        <p:nvSpPr>
          <p:cNvPr id="211" name="Graphic 23">
            <a:extLst>
              <a:ext uri="{FF2B5EF4-FFF2-40B4-BE49-F238E27FC236}">
                <a16:creationId xmlns:a16="http://schemas.microsoft.com/office/drawing/2014/main" id="{3FBAD350-5664-4811-A208-657FB882D3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45175" y="6096759"/>
            <a:ext cx="108625" cy="108625"/>
          </a:xfrm>
          <a:custGeom>
            <a:avLst/>
            <a:gdLst>
              <a:gd name="connsiteX0" fmla="*/ 54313 w 108625"/>
              <a:gd name="connsiteY0" fmla="*/ 16053 h 108625"/>
              <a:gd name="connsiteX1" fmla="*/ 92572 w 108625"/>
              <a:gd name="connsiteY1" fmla="*/ 54313 h 108625"/>
              <a:gd name="connsiteX2" fmla="*/ 54313 w 108625"/>
              <a:gd name="connsiteY2" fmla="*/ 92572 h 108625"/>
              <a:gd name="connsiteX3" fmla="*/ 16053 w 108625"/>
              <a:gd name="connsiteY3" fmla="*/ 54313 h 108625"/>
              <a:gd name="connsiteX4" fmla="*/ 54313 w 108625"/>
              <a:gd name="connsiteY4" fmla="*/ 16053 h 108625"/>
              <a:gd name="connsiteX5" fmla="*/ 54313 w 108625"/>
              <a:gd name="connsiteY5" fmla="*/ 0 h 108625"/>
              <a:gd name="connsiteX6" fmla="*/ 0 w 108625"/>
              <a:gd name="connsiteY6" fmla="*/ 54313 h 108625"/>
              <a:gd name="connsiteX7" fmla="*/ 54313 w 108625"/>
              <a:gd name="connsiteY7" fmla="*/ 108625 h 108625"/>
              <a:gd name="connsiteX8" fmla="*/ 108625 w 108625"/>
              <a:gd name="connsiteY8" fmla="*/ 54313 h 108625"/>
              <a:gd name="connsiteX9" fmla="*/ 54313 w 108625"/>
              <a:gd name="connsiteY9" fmla="*/ 0 h 10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8625" h="108625">
                <a:moveTo>
                  <a:pt x="54313" y="16053"/>
                </a:moveTo>
                <a:cubicBezTo>
                  <a:pt x="75442" y="16053"/>
                  <a:pt x="92572" y="33182"/>
                  <a:pt x="92572" y="54313"/>
                </a:cubicBezTo>
                <a:cubicBezTo>
                  <a:pt x="92572" y="75442"/>
                  <a:pt x="75442" y="92572"/>
                  <a:pt x="54313" y="92572"/>
                </a:cubicBezTo>
                <a:cubicBezTo>
                  <a:pt x="33182" y="92572"/>
                  <a:pt x="16053" y="75442"/>
                  <a:pt x="16053" y="54313"/>
                </a:cubicBezTo>
                <a:cubicBezTo>
                  <a:pt x="16074" y="33191"/>
                  <a:pt x="33191" y="16074"/>
                  <a:pt x="54313" y="16053"/>
                </a:cubicBezTo>
                <a:moveTo>
                  <a:pt x="54313" y="0"/>
                </a:moveTo>
                <a:cubicBezTo>
                  <a:pt x="24317" y="0"/>
                  <a:pt x="0" y="24317"/>
                  <a:pt x="0" y="54313"/>
                </a:cubicBezTo>
                <a:cubicBezTo>
                  <a:pt x="0" y="84309"/>
                  <a:pt x="24317" y="108625"/>
                  <a:pt x="54313" y="108625"/>
                </a:cubicBezTo>
                <a:cubicBezTo>
                  <a:pt x="84309" y="108625"/>
                  <a:pt x="108625" y="84309"/>
                  <a:pt x="108625" y="54313"/>
                </a:cubicBezTo>
                <a:cubicBezTo>
                  <a:pt x="108625" y="24317"/>
                  <a:pt x="84309" y="0"/>
                  <a:pt x="54313" y="0"/>
                </a:cubicBezTo>
                <a:close/>
              </a:path>
            </a:pathLst>
          </a:custGeom>
          <a:solidFill>
            <a:srgbClr val="FFFFFF"/>
          </a:solidFill>
          <a:ln w="516" cap="flat">
            <a:noFill/>
            <a:prstDash val="solid"/>
            <a:miter/>
          </a:ln>
        </p:spPr>
        <p:txBody>
          <a:bodyPr rtlCol="0" anchor="ctr"/>
          <a:lstStyle/>
          <a:p>
            <a:endParaRPr lang="en-US">
              <a:solidFill>
                <a:srgbClr val="FFFFFF"/>
              </a:solidFill>
            </a:endParaRPr>
          </a:p>
        </p:txBody>
      </p:sp>
      <p:sp>
        <p:nvSpPr>
          <p:cNvPr id="22" name="Graphic 21">
            <a:extLst>
              <a:ext uri="{FF2B5EF4-FFF2-40B4-BE49-F238E27FC236}">
                <a16:creationId xmlns:a16="http://schemas.microsoft.com/office/drawing/2014/main" id="{C39ADB8F-D187-49D7-BDCF-C1B6DC7270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54288" y="6238029"/>
            <a:ext cx="95759" cy="95759"/>
          </a:xfrm>
          <a:custGeom>
            <a:avLst/>
            <a:gdLst>
              <a:gd name="connsiteX0" fmla="*/ 95759 w 95759"/>
              <a:gd name="connsiteY0" fmla="*/ 47880 h 95759"/>
              <a:gd name="connsiteX1" fmla="*/ 47880 w 95759"/>
              <a:gd name="connsiteY1" fmla="*/ 95759 h 95759"/>
              <a:gd name="connsiteX2" fmla="*/ 0 w 95759"/>
              <a:gd name="connsiteY2" fmla="*/ 47880 h 95759"/>
              <a:gd name="connsiteX3" fmla="*/ 47880 w 95759"/>
              <a:gd name="connsiteY3" fmla="*/ 0 h 95759"/>
              <a:gd name="connsiteX4" fmla="*/ 95759 w 95759"/>
              <a:gd name="connsiteY4" fmla="*/ 47880 h 957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759" h="95759">
                <a:moveTo>
                  <a:pt x="95759" y="47880"/>
                </a:moveTo>
                <a:cubicBezTo>
                  <a:pt x="95759" y="74323"/>
                  <a:pt x="74323" y="95759"/>
                  <a:pt x="47880" y="95759"/>
                </a:cubicBezTo>
                <a:cubicBezTo>
                  <a:pt x="21436" y="95759"/>
                  <a:pt x="0" y="74323"/>
                  <a:pt x="0" y="47880"/>
                </a:cubicBezTo>
                <a:cubicBezTo>
                  <a:pt x="0" y="21436"/>
                  <a:pt x="21436" y="0"/>
                  <a:pt x="47880" y="0"/>
                </a:cubicBezTo>
                <a:cubicBezTo>
                  <a:pt x="74323" y="0"/>
                  <a:pt x="95759" y="21436"/>
                  <a:pt x="95759" y="47880"/>
                </a:cubicBezTo>
                <a:close/>
              </a:path>
            </a:pathLst>
          </a:custGeom>
          <a:solidFill>
            <a:srgbClr val="FFFFFF"/>
          </a:solidFill>
          <a:ln w="469" cap="flat">
            <a:noFill/>
            <a:prstDash val="solid"/>
            <a:miter/>
          </a:ln>
        </p:spPr>
        <p:txBody>
          <a:bodyPr rtlCol="0" anchor="ctr"/>
          <a:lstStyle/>
          <a:p>
            <a:endParaRPr lang="en-US">
              <a:solidFill>
                <a:srgbClr val="FFFFFF"/>
              </a:solidFill>
            </a:endParaRPr>
          </a:p>
        </p:txBody>
      </p:sp>
      <p:graphicFrame>
        <p:nvGraphicFramePr>
          <p:cNvPr id="198" name="Diagram 197">
            <a:extLst>
              <a:ext uri="{FF2B5EF4-FFF2-40B4-BE49-F238E27FC236}">
                <a16:creationId xmlns:a16="http://schemas.microsoft.com/office/drawing/2014/main" id="{D7A95075-55C2-44B4-88C1-6A08030997F7}"/>
              </a:ext>
            </a:extLst>
          </p:cNvPr>
          <p:cNvGraphicFramePr/>
          <p:nvPr>
            <p:extLst>
              <p:ext uri="{D42A27DB-BD31-4B8C-83A1-F6EECF244321}">
                <p14:modId xmlns:p14="http://schemas.microsoft.com/office/powerpoint/2010/main" val="2415726220"/>
              </p:ext>
            </p:extLst>
          </p:nvPr>
        </p:nvGraphicFramePr>
        <p:xfrm>
          <a:off x="2373697" y="1479462"/>
          <a:ext cx="8980103" cy="612335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234087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30" name="Picture 6" descr="Fast, Speed, Racing, Speedway, Racing Car, Racer">
            <a:extLst>
              <a:ext uri="{FF2B5EF4-FFF2-40B4-BE49-F238E27FC236}">
                <a16:creationId xmlns:a16="http://schemas.microsoft.com/office/drawing/2014/main" id="{3E2A87F0-294C-4B34-BBBC-E5FF762B4CE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3614" r="-1" b="13124"/>
          <a:stretch/>
        </p:blipFill>
        <p:spPr bwMode="auto">
          <a:xfrm>
            <a:off x="462343" y="453918"/>
            <a:ext cx="4425623" cy="1868815"/>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How to Teach a Kid to Ride a Bike - The EASY and STRESS-FREE Way">
            <a:extLst>
              <a:ext uri="{FF2B5EF4-FFF2-40B4-BE49-F238E27FC236}">
                <a16:creationId xmlns:a16="http://schemas.microsoft.com/office/drawing/2014/main" id="{E992D08E-D1BD-434C-8039-79289AFB8E20}"/>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655" r="12634" b="2"/>
          <a:stretch/>
        </p:blipFill>
        <p:spPr bwMode="auto">
          <a:xfrm>
            <a:off x="455134" y="2482591"/>
            <a:ext cx="4425623" cy="3918209"/>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Person, Human, Child, Girl, Blond, Seesaw, Playground">
            <a:extLst>
              <a:ext uri="{FF2B5EF4-FFF2-40B4-BE49-F238E27FC236}">
                <a16:creationId xmlns:a16="http://schemas.microsoft.com/office/drawing/2014/main" id="{E9F83F4C-B455-4996-AE39-950846AA92BC}"/>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6651" r="11969" b="5"/>
          <a:stretch/>
        </p:blipFill>
        <p:spPr bwMode="auto">
          <a:xfrm>
            <a:off x="5039581" y="455276"/>
            <a:ext cx="2128524" cy="3918209"/>
          </a:xfrm>
          <a:prstGeom prst="rect">
            <a:avLst/>
          </a:prstGeom>
          <a:noFill/>
          <a:extLst>
            <a:ext uri="{909E8E84-426E-40DD-AFC4-6F175D3DCCD1}">
              <a14:hiddenFill xmlns:a14="http://schemas.microsoft.com/office/drawing/2010/main">
                <a:solidFill>
                  <a:srgbClr val="FFFFFF"/>
                </a:solidFill>
              </a14:hiddenFill>
            </a:ext>
          </a:extLst>
        </p:spPr>
      </p:pic>
      <p:sp>
        <p:nvSpPr>
          <p:cNvPr id="77" name="Rectangle 76">
            <a:extLst>
              <a:ext uri="{FF2B5EF4-FFF2-40B4-BE49-F238E27FC236}">
                <a16:creationId xmlns:a16="http://schemas.microsoft.com/office/drawing/2014/main" id="{3634A21A-3D5D-4DFA-99F4-16A0319865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21624" y="453918"/>
            <a:ext cx="4413176" cy="3918209"/>
          </a:xfrm>
          <a:prstGeom prst="rect">
            <a:avLst/>
          </a:prstGeom>
          <a:solidFill>
            <a:srgbClr val="5F7E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8231067F-ACAA-43B3-A794-393D3704A98C}"/>
              </a:ext>
            </a:extLst>
          </p:cNvPr>
          <p:cNvSpPr>
            <a:spLocks noGrp="1"/>
          </p:cNvSpPr>
          <p:nvPr>
            <p:ph type="title"/>
          </p:nvPr>
        </p:nvSpPr>
        <p:spPr>
          <a:xfrm>
            <a:off x="7578164" y="717176"/>
            <a:ext cx="3890683" cy="2079811"/>
          </a:xfrm>
        </p:spPr>
        <p:txBody>
          <a:bodyPr vert="horz" lIns="91440" tIns="45720" rIns="91440" bIns="45720" rtlCol="0" anchor="b">
            <a:normAutofit/>
          </a:bodyPr>
          <a:lstStyle/>
          <a:p>
            <a:r>
              <a:rPr lang="en-US" sz="4800" kern="1200">
                <a:solidFill>
                  <a:srgbClr val="FFFFFF"/>
                </a:solidFill>
                <a:latin typeface="+mj-lt"/>
                <a:ea typeface="+mj-ea"/>
                <a:cs typeface="+mj-cs"/>
              </a:rPr>
              <a:t>What might the picture look like?</a:t>
            </a:r>
          </a:p>
        </p:txBody>
      </p:sp>
      <p:pic>
        <p:nvPicPr>
          <p:cNvPr id="1028" name="Picture 4" descr="Pinwheels, Energy, Electricity, Renewable, Wind Energy">
            <a:extLst>
              <a:ext uri="{FF2B5EF4-FFF2-40B4-BE49-F238E27FC236}">
                <a16:creationId xmlns:a16="http://schemas.microsoft.com/office/drawing/2014/main" id="{50E56A09-AA0C-41A5-9CE1-E8E2B4770B03}"/>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16970" r="6708"/>
          <a:stretch/>
        </p:blipFill>
        <p:spPr bwMode="auto">
          <a:xfrm>
            <a:off x="5035056" y="4533661"/>
            <a:ext cx="2133050" cy="1865533"/>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Music, Kids, Children, Play, Xylophone, Tambourine">
            <a:extLst>
              <a:ext uri="{FF2B5EF4-FFF2-40B4-BE49-F238E27FC236}">
                <a16:creationId xmlns:a16="http://schemas.microsoft.com/office/drawing/2014/main" id="{C4907405-E2D3-4535-A1D7-241F10B833FC}"/>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5264" r="18293"/>
          <a:stretch/>
        </p:blipFill>
        <p:spPr bwMode="auto">
          <a:xfrm>
            <a:off x="7318437" y="4535267"/>
            <a:ext cx="2136433" cy="1865533"/>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Adult, Blur, Bokeh, City, Evening, Light, Man, Outdoors">
            <a:extLst>
              <a:ext uri="{FF2B5EF4-FFF2-40B4-BE49-F238E27FC236}">
                <a16:creationId xmlns:a16="http://schemas.microsoft.com/office/drawing/2014/main" id="{855AF863-8BE7-4E9C-84FB-BE1B3ADAE477}"/>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28407" r="4079" b="-6"/>
          <a:stretch/>
        </p:blipFill>
        <p:spPr bwMode="auto">
          <a:xfrm>
            <a:off x="9609170" y="4535267"/>
            <a:ext cx="2125631" cy="18655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6226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028255-6E05-4471-8FC8-D6CE0A38310C}"/>
              </a:ext>
            </a:extLst>
          </p:cNvPr>
          <p:cNvSpPr>
            <a:spLocks noGrp="1"/>
          </p:cNvSpPr>
          <p:nvPr>
            <p:ph type="title"/>
          </p:nvPr>
        </p:nvSpPr>
        <p:spPr>
          <a:xfrm>
            <a:off x="4654295" y="4522156"/>
            <a:ext cx="5609222" cy="1363215"/>
          </a:xfrm>
        </p:spPr>
        <p:txBody>
          <a:bodyPr vert="horz" lIns="91440" tIns="45720" rIns="91440" bIns="45720" rtlCol="0" anchor="t">
            <a:normAutofit/>
          </a:bodyPr>
          <a:lstStyle/>
          <a:p>
            <a:r>
              <a:rPr lang="en-US" sz="4800" kern="1200">
                <a:solidFill>
                  <a:schemeClr val="tx1"/>
                </a:solidFill>
                <a:latin typeface="+mj-lt"/>
                <a:ea typeface="+mj-ea"/>
                <a:cs typeface="+mj-cs"/>
              </a:rPr>
              <a:t>Prizes</a:t>
            </a:r>
          </a:p>
        </p:txBody>
      </p:sp>
      <p:sp>
        <p:nvSpPr>
          <p:cNvPr id="3" name="Content Placeholder 2">
            <a:extLst>
              <a:ext uri="{FF2B5EF4-FFF2-40B4-BE49-F238E27FC236}">
                <a16:creationId xmlns:a16="http://schemas.microsoft.com/office/drawing/2014/main" id="{5449642C-5A95-40ED-A6CF-266C599C72AE}"/>
              </a:ext>
            </a:extLst>
          </p:cNvPr>
          <p:cNvSpPr>
            <a:spLocks noGrp="1"/>
          </p:cNvSpPr>
          <p:nvPr>
            <p:ph idx="1"/>
          </p:nvPr>
        </p:nvSpPr>
        <p:spPr>
          <a:xfrm>
            <a:off x="4745736" y="5500762"/>
            <a:ext cx="5609219" cy="576738"/>
          </a:xfrm>
        </p:spPr>
        <p:txBody>
          <a:bodyPr vert="horz" lIns="91440" tIns="45720" rIns="91440" bIns="45720" rtlCol="0" anchor="b">
            <a:normAutofit fontScale="92500" lnSpcReduction="10000"/>
          </a:bodyPr>
          <a:lstStyle/>
          <a:p>
            <a:pPr marL="0" indent="0">
              <a:buNone/>
            </a:pPr>
            <a:r>
              <a:rPr lang="en-US" sz="2000" kern="1200" dirty="0">
                <a:solidFill>
                  <a:schemeClr val="tx1"/>
                </a:solidFill>
                <a:latin typeface="+mn-lt"/>
                <a:ea typeface="+mn-ea"/>
                <a:cs typeface="+mn-cs"/>
              </a:rPr>
              <a:t> School winners – a small fun prize and certificate. Entry into the final competition</a:t>
            </a:r>
          </a:p>
        </p:txBody>
      </p:sp>
      <p:sp>
        <p:nvSpPr>
          <p:cNvPr id="75" name="Freeform: Shape 74">
            <a:extLst>
              <a:ext uri="{FF2B5EF4-FFF2-40B4-BE49-F238E27FC236}">
                <a16:creationId xmlns:a16="http://schemas.microsoft.com/office/drawing/2014/main" id="{F6E384F5-137A-40B1-97F0-694CC6ECD5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113091"/>
            <a:ext cx="3730752" cy="4735782"/>
          </a:xfrm>
          <a:custGeom>
            <a:avLst/>
            <a:gdLst>
              <a:gd name="connsiteX0" fmla="*/ 640080 w 3730752"/>
              <a:gd name="connsiteY0" fmla="*/ 0 h 4735782"/>
              <a:gd name="connsiteX1" fmla="*/ 3730752 w 3730752"/>
              <a:gd name="connsiteY1" fmla="*/ 3090672 h 4735782"/>
              <a:gd name="connsiteX2" fmla="*/ 3357725 w 3730752"/>
              <a:gd name="connsiteY2" fmla="*/ 4563870 h 4735782"/>
              <a:gd name="connsiteX3" fmla="*/ 3253285 w 3730752"/>
              <a:gd name="connsiteY3" fmla="*/ 4735782 h 4735782"/>
              <a:gd name="connsiteX4" fmla="*/ 0 w 3730752"/>
              <a:gd name="connsiteY4" fmla="*/ 4735782 h 4735782"/>
              <a:gd name="connsiteX5" fmla="*/ 0 w 3730752"/>
              <a:gd name="connsiteY5" fmla="*/ 67215 h 4735782"/>
              <a:gd name="connsiteX6" fmla="*/ 17202 w 3730752"/>
              <a:gd name="connsiteY6" fmla="*/ 62792 h 4735782"/>
              <a:gd name="connsiteX7" fmla="*/ 640080 w 3730752"/>
              <a:gd name="connsiteY7" fmla="*/ 0 h 47357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730752" h="4735782">
                <a:moveTo>
                  <a:pt x="640080" y="0"/>
                </a:moveTo>
                <a:cubicBezTo>
                  <a:pt x="2347011" y="0"/>
                  <a:pt x="3730752" y="1383741"/>
                  <a:pt x="3730752" y="3090672"/>
                </a:cubicBezTo>
                <a:cubicBezTo>
                  <a:pt x="3730752" y="3624088"/>
                  <a:pt x="3595621" y="4125943"/>
                  <a:pt x="3357725" y="4563870"/>
                </a:cubicBezTo>
                <a:lnTo>
                  <a:pt x="3253285" y="4735782"/>
                </a:lnTo>
                <a:lnTo>
                  <a:pt x="0" y="4735782"/>
                </a:lnTo>
                <a:lnTo>
                  <a:pt x="0" y="67215"/>
                </a:lnTo>
                <a:lnTo>
                  <a:pt x="17202" y="62792"/>
                </a:lnTo>
                <a:cubicBezTo>
                  <a:pt x="218397" y="21621"/>
                  <a:pt x="426714" y="0"/>
                  <a:pt x="640080"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7" name="Freeform: Shape 76">
            <a:extLst>
              <a:ext uri="{FF2B5EF4-FFF2-40B4-BE49-F238E27FC236}">
                <a16:creationId xmlns:a16="http://schemas.microsoft.com/office/drawing/2014/main" id="{9DBC4630-03DA-474F-BBCB-BA3AE6B317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1982" y="-4332"/>
            <a:ext cx="4242816" cy="2454158"/>
          </a:xfrm>
          <a:custGeom>
            <a:avLst/>
            <a:gdLst>
              <a:gd name="connsiteX0" fmla="*/ 28633 w 4242816"/>
              <a:gd name="connsiteY0" fmla="*/ 0 h 2454158"/>
              <a:gd name="connsiteX1" fmla="*/ 4214183 w 4242816"/>
              <a:gd name="connsiteY1" fmla="*/ 0 h 2454158"/>
              <a:gd name="connsiteX2" fmla="*/ 4231864 w 4242816"/>
              <a:gd name="connsiteY2" fmla="*/ 115848 h 2454158"/>
              <a:gd name="connsiteX3" fmla="*/ 4242816 w 4242816"/>
              <a:gd name="connsiteY3" fmla="*/ 332750 h 2454158"/>
              <a:gd name="connsiteX4" fmla="*/ 2121408 w 4242816"/>
              <a:gd name="connsiteY4" fmla="*/ 2454158 h 2454158"/>
              <a:gd name="connsiteX5" fmla="*/ 0 w 4242816"/>
              <a:gd name="connsiteY5" fmla="*/ 332750 h 2454158"/>
              <a:gd name="connsiteX6" fmla="*/ 10953 w 4242816"/>
              <a:gd name="connsiteY6" fmla="*/ 115848 h 24541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42816" h="2454158">
                <a:moveTo>
                  <a:pt x="28633" y="0"/>
                </a:moveTo>
                <a:lnTo>
                  <a:pt x="4214183" y="0"/>
                </a:lnTo>
                <a:lnTo>
                  <a:pt x="4231864" y="115848"/>
                </a:lnTo>
                <a:cubicBezTo>
                  <a:pt x="4239106" y="187164"/>
                  <a:pt x="4242816" y="259524"/>
                  <a:pt x="4242816" y="332750"/>
                </a:cubicBezTo>
                <a:cubicBezTo>
                  <a:pt x="4242816" y="1504371"/>
                  <a:pt x="3293029" y="2454158"/>
                  <a:pt x="2121408" y="2454158"/>
                </a:cubicBezTo>
                <a:cubicBezTo>
                  <a:pt x="949787" y="2454158"/>
                  <a:pt x="0" y="1504371"/>
                  <a:pt x="0" y="332750"/>
                </a:cubicBezTo>
                <a:cubicBezTo>
                  <a:pt x="0" y="259524"/>
                  <a:pt x="3710" y="187164"/>
                  <a:pt x="10953" y="115848"/>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050" name="Picture 2" descr="3 X LED Flashing Bounce-Spike Ball (3-Inch Diameter)">
            <a:extLst>
              <a:ext uri="{FF2B5EF4-FFF2-40B4-BE49-F238E27FC236}">
                <a16:creationId xmlns:a16="http://schemas.microsoft.com/office/drawing/2014/main" id="{E731D9C9-BD49-4985-91CF-8CF13F65D69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3532" r="-1" b="28076"/>
          <a:stretch/>
        </p:blipFill>
        <p:spPr bwMode="auto">
          <a:xfrm>
            <a:off x="1246574" y="10"/>
            <a:ext cx="3913632" cy="2285224"/>
          </a:xfrm>
          <a:custGeom>
            <a:avLst/>
            <a:gdLst/>
            <a:ahLst/>
            <a:cxnLst/>
            <a:rect l="l" t="t" r="r" b="b"/>
            <a:pathLst>
              <a:path w="3913632" h="2285234">
                <a:moveTo>
                  <a:pt x="29691" y="0"/>
                </a:moveTo>
                <a:lnTo>
                  <a:pt x="3883942" y="0"/>
                </a:lnTo>
                <a:lnTo>
                  <a:pt x="3903529" y="128345"/>
                </a:lnTo>
                <a:cubicBezTo>
                  <a:pt x="3910210" y="194127"/>
                  <a:pt x="3913632" y="260873"/>
                  <a:pt x="3913632" y="328418"/>
                </a:cubicBezTo>
                <a:cubicBezTo>
                  <a:pt x="3913632" y="1409138"/>
                  <a:pt x="3037536" y="2285234"/>
                  <a:pt x="1956816" y="2285234"/>
                </a:cubicBezTo>
                <a:cubicBezTo>
                  <a:pt x="876096" y="2285234"/>
                  <a:pt x="0" y="1409138"/>
                  <a:pt x="0" y="328418"/>
                </a:cubicBezTo>
                <a:cubicBezTo>
                  <a:pt x="0" y="260873"/>
                  <a:pt x="3422" y="194127"/>
                  <a:pt x="10103" y="128345"/>
                </a:cubicBezTo>
                <a:close/>
              </a:path>
            </a:pathLst>
          </a:custGeom>
          <a:noFill/>
          <a:extLst>
            <a:ext uri="{909E8E84-426E-40DD-AFC4-6F175D3DCCD1}">
              <a14:hiddenFill xmlns:a14="http://schemas.microsoft.com/office/drawing/2010/main">
                <a:solidFill>
                  <a:srgbClr val="FFFFFF"/>
                </a:solidFill>
              </a14:hiddenFill>
            </a:ext>
          </a:extLst>
        </p:spPr>
      </p:pic>
      <p:pic>
        <p:nvPicPr>
          <p:cNvPr id="2052" name="Picture 4" descr="kuou 6Pcs Metal Kazoo Musical Instruments, Multipack Kazoo Sets for Kids Gift Instrumental Accompaniment">
            <a:extLst>
              <a:ext uri="{FF2B5EF4-FFF2-40B4-BE49-F238E27FC236}">
                <a16:creationId xmlns:a16="http://schemas.microsoft.com/office/drawing/2014/main" id="{B12C71E3-CF37-490D-A0D4-62D1FEF55CA0}"/>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8881" r="26028" b="1"/>
          <a:stretch/>
        </p:blipFill>
        <p:spPr bwMode="auto">
          <a:xfrm>
            <a:off x="20" y="2279205"/>
            <a:ext cx="3564618" cy="4569668"/>
          </a:xfrm>
          <a:custGeom>
            <a:avLst/>
            <a:gdLst/>
            <a:ahLst/>
            <a:cxnLst/>
            <a:rect l="l" t="t" r="r" b="b"/>
            <a:pathLst>
              <a:path w="3564638" h="4569668">
                <a:moveTo>
                  <a:pt x="640080" y="0"/>
                </a:moveTo>
                <a:cubicBezTo>
                  <a:pt x="2255269" y="0"/>
                  <a:pt x="3564638" y="1309369"/>
                  <a:pt x="3564638" y="2924558"/>
                </a:cubicBezTo>
                <a:cubicBezTo>
                  <a:pt x="3564638" y="3530254"/>
                  <a:pt x="3380508" y="4092944"/>
                  <a:pt x="3065170" y="4559707"/>
                </a:cubicBezTo>
                <a:lnTo>
                  <a:pt x="3057720" y="4569668"/>
                </a:lnTo>
                <a:lnTo>
                  <a:pt x="0" y="4569668"/>
                </a:lnTo>
                <a:lnTo>
                  <a:pt x="0" y="72448"/>
                </a:lnTo>
                <a:lnTo>
                  <a:pt x="50679" y="59417"/>
                </a:lnTo>
                <a:cubicBezTo>
                  <a:pt x="241061" y="20459"/>
                  <a:pt x="438181" y="0"/>
                  <a:pt x="640080" y="0"/>
                </a:cubicBezTo>
                <a:close/>
              </a:path>
            </a:pathLst>
          </a:custGeom>
          <a:noFill/>
          <a:extLst>
            <a:ext uri="{909E8E84-426E-40DD-AFC4-6F175D3DCCD1}">
              <a14:hiddenFill xmlns:a14="http://schemas.microsoft.com/office/drawing/2010/main">
                <a:solidFill>
                  <a:srgbClr val="FFFFFF"/>
                </a:solidFill>
              </a14:hiddenFill>
            </a:ext>
          </a:extLst>
        </p:spPr>
      </p:pic>
      <p:sp>
        <p:nvSpPr>
          <p:cNvPr id="79" name="Oval 78">
            <a:extLst>
              <a:ext uri="{FF2B5EF4-FFF2-40B4-BE49-F238E27FC236}">
                <a16:creationId xmlns:a16="http://schemas.microsoft.com/office/drawing/2014/main" id="{78418A25-6EAC-4140-BFE6-284E1925B5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47279" y="615908"/>
            <a:ext cx="3182112" cy="3182112"/>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054" name="Picture 6" descr="KINETIC FLOW RINGS | Cheap Toys | PoundToy">
            <a:extLst>
              <a:ext uri="{FF2B5EF4-FFF2-40B4-BE49-F238E27FC236}">
                <a16:creationId xmlns:a16="http://schemas.microsoft.com/office/drawing/2014/main" id="{63922483-CF7D-431B-BC1C-21BC5E95DDCD}"/>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9549" r="-2" b="4200"/>
          <a:stretch/>
        </p:blipFill>
        <p:spPr bwMode="auto">
          <a:xfrm>
            <a:off x="5511871" y="780500"/>
            <a:ext cx="2852928" cy="2852928"/>
          </a:xfrm>
          <a:custGeom>
            <a:avLst/>
            <a:gdLst/>
            <a:ahLst/>
            <a:cxnLst/>
            <a:rect l="l" t="t" r="r" b="b"/>
            <a:pathLst>
              <a:path w="2852928" h="2852928">
                <a:moveTo>
                  <a:pt x="1426464" y="0"/>
                </a:moveTo>
                <a:cubicBezTo>
                  <a:pt x="2214278" y="0"/>
                  <a:pt x="2852928" y="638650"/>
                  <a:pt x="2852928" y="1426464"/>
                </a:cubicBezTo>
                <a:cubicBezTo>
                  <a:pt x="2852928" y="2214278"/>
                  <a:pt x="2214278" y="2852928"/>
                  <a:pt x="1426464" y="2852928"/>
                </a:cubicBezTo>
                <a:cubicBezTo>
                  <a:pt x="638650" y="2852928"/>
                  <a:pt x="0" y="2214278"/>
                  <a:pt x="0" y="1426464"/>
                </a:cubicBezTo>
                <a:cubicBezTo>
                  <a:pt x="0" y="638650"/>
                  <a:pt x="638650" y="0"/>
                  <a:pt x="1426464" y="0"/>
                </a:cubicBezTo>
                <a:close/>
              </a:path>
            </a:pathLst>
          </a:custGeom>
          <a:noFill/>
          <a:extLst>
            <a:ext uri="{909E8E84-426E-40DD-AFC4-6F175D3DCCD1}">
              <a14:hiddenFill xmlns:a14="http://schemas.microsoft.com/office/drawing/2010/main">
                <a:solidFill>
                  <a:srgbClr val="FFFFFF"/>
                </a:solidFill>
              </a14:hiddenFill>
            </a:ext>
          </a:extLst>
        </p:spPr>
      </p:pic>
      <p:sp>
        <p:nvSpPr>
          <p:cNvPr id="81" name="Freeform: Shape 80">
            <a:extLst>
              <a:ext uri="{FF2B5EF4-FFF2-40B4-BE49-F238E27FC236}">
                <a16:creationId xmlns:a16="http://schemas.microsoft.com/office/drawing/2014/main" id="{31103AB2-C090-458F-B752-294F23AFA8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52568" y="-4331"/>
            <a:ext cx="3439432" cy="3785157"/>
          </a:xfrm>
          <a:custGeom>
            <a:avLst/>
            <a:gdLst>
              <a:gd name="connsiteX0" fmla="*/ 198262 w 3439432"/>
              <a:gd name="connsiteY0" fmla="*/ 0 h 3785157"/>
              <a:gd name="connsiteX1" fmla="*/ 3439432 w 3439432"/>
              <a:gd name="connsiteY1" fmla="*/ 0 h 3785157"/>
              <a:gd name="connsiteX2" fmla="*/ 3439432 w 3439432"/>
              <a:gd name="connsiteY2" fmla="*/ 3697836 h 3785157"/>
              <a:gd name="connsiteX3" fmla="*/ 3318024 w 3439432"/>
              <a:gd name="connsiteY3" fmla="*/ 3729054 h 3785157"/>
              <a:gd name="connsiteX4" fmla="*/ 2761488 w 3439432"/>
              <a:gd name="connsiteY4" fmla="*/ 3785157 h 3785157"/>
              <a:gd name="connsiteX5" fmla="*/ 0 w 3439432"/>
              <a:gd name="connsiteY5" fmla="*/ 1023669 h 3785157"/>
              <a:gd name="connsiteX6" fmla="*/ 124151 w 3439432"/>
              <a:gd name="connsiteY6" fmla="*/ 202487 h 37851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439432" h="3785157">
                <a:moveTo>
                  <a:pt x="198262" y="0"/>
                </a:moveTo>
                <a:lnTo>
                  <a:pt x="3439432" y="0"/>
                </a:lnTo>
                <a:lnTo>
                  <a:pt x="3439432" y="3697836"/>
                </a:lnTo>
                <a:lnTo>
                  <a:pt x="3318024" y="3729054"/>
                </a:lnTo>
                <a:cubicBezTo>
                  <a:pt x="3138258" y="3765839"/>
                  <a:pt x="2952129" y="3785157"/>
                  <a:pt x="2761488" y="3785157"/>
                </a:cubicBezTo>
                <a:cubicBezTo>
                  <a:pt x="1236360" y="3785157"/>
                  <a:pt x="0" y="2548797"/>
                  <a:pt x="0" y="1023669"/>
                </a:cubicBezTo>
                <a:cubicBezTo>
                  <a:pt x="0" y="737708"/>
                  <a:pt x="43466" y="461898"/>
                  <a:pt x="124151" y="202487"/>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4" name="Picture 4" descr="Promoting the teaching and learning of physics | The Ogden Trust">
            <a:extLst>
              <a:ext uri="{FF2B5EF4-FFF2-40B4-BE49-F238E27FC236}">
                <a16:creationId xmlns:a16="http://schemas.microsoft.com/office/drawing/2014/main" id="{B5943CDA-D6A5-44B5-A04B-4B4C8A2E371A}"/>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26140" r="26375" b="-1"/>
          <a:stretch/>
        </p:blipFill>
        <p:spPr bwMode="auto">
          <a:xfrm>
            <a:off x="8918761" y="-4331"/>
            <a:ext cx="3273238" cy="3618965"/>
          </a:xfrm>
          <a:custGeom>
            <a:avLst/>
            <a:gdLst/>
            <a:ahLst/>
            <a:cxnLst/>
            <a:rect l="l" t="t" r="r" b="b"/>
            <a:pathLst>
              <a:path w="3273238" h="3618965">
                <a:moveTo>
                  <a:pt x="210437" y="0"/>
                </a:moveTo>
                <a:lnTo>
                  <a:pt x="3273238" y="0"/>
                </a:lnTo>
                <a:lnTo>
                  <a:pt x="3273238" y="3526409"/>
                </a:lnTo>
                <a:lnTo>
                  <a:pt x="3118338" y="3566238"/>
                </a:lnTo>
                <a:cubicBezTo>
                  <a:pt x="2949390" y="3600810"/>
                  <a:pt x="2774463" y="3618965"/>
                  <a:pt x="2595295" y="3618965"/>
                </a:cubicBezTo>
                <a:cubicBezTo>
                  <a:pt x="1161953" y="3618965"/>
                  <a:pt x="0" y="2457012"/>
                  <a:pt x="0" y="1023670"/>
                </a:cubicBezTo>
                <a:cubicBezTo>
                  <a:pt x="0" y="665335"/>
                  <a:pt x="72622" y="323961"/>
                  <a:pt x="203951" y="13464"/>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8546185"/>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3" name="Rectangle 72">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74">
            <a:extLst>
              <a:ext uri="{FF2B5EF4-FFF2-40B4-BE49-F238E27FC236}">
                <a16:creationId xmlns:a16="http://schemas.microsoft.com/office/drawing/2014/main" id="{FD073016-B734-483B-8953-5BADEE1451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38600" y="0"/>
            <a:ext cx="8157458" cy="6858000"/>
          </a:xfrm>
          <a:prstGeom prst="rect">
            <a:avLst/>
          </a:prstGeom>
          <a:gradFill>
            <a:gsLst>
              <a:gs pos="2000">
                <a:schemeClr val="accent1"/>
              </a:gs>
              <a:gs pos="78000">
                <a:schemeClr val="accent1">
                  <a:lumMod val="50000"/>
                </a:schemeClr>
              </a:gs>
              <a:gs pos="100000">
                <a:srgbClr val="000000">
                  <a:alpha val="85000"/>
                </a:srgb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a:extLst>
              <a:ext uri="{FF2B5EF4-FFF2-40B4-BE49-F238E27FC236}">
                <a16:creationId xmlns:a16="http://schemas.microsoft.com/office/drawing/2014/main" id="{90A7EAB6-59D3-4325-8DE6-E0CA4009CE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4537" y="1839884"/>
            <a:ext cx="8157460" cy="5017687"/>
          </a:xfrm>
          <a:prstGeom prst="rect">
            <a:avLst/>
          </a:prstGeom>
          <a:gradFill>
            <a:gsLst>
              <a:gs pos="0">
                <a:schemeClr val="accent1">
                  <a:lumMod val="60000"/>
                  <a:lumOff val="40000"/>
                  <a:alpha val="30000"/>
                </a:schemeClr>
              </a:gs>
              <a:gs pos="100000">
                <a:srgbClr val="000000">
                  <a:alpha val="44000"/>
                </a:srgb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063179" y="-33131"/>
            <a:ext cx="6857999" cy="6923403"/>
          </a:xfrm>
          <a:prstGeom prst="rect">
            <a:avLst/>
          </a:prstGeom>
          <a:gradFill>
            <a:gsLst>
              <a:gs pos="56000">
                <a:schemeClr val="accent1">
                  <a:lumMod val="60000"/>
                  <a:lumOff val="40000"/>
                  <a:alpha val="0"/>
                </a:schemeClr>
              </a:gs>
              <a:gs pos="100000">
                <a:schemeClr val="accent1"/>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8">
            <a:extLst>
              <a:ext uri="{FF2B5EF4-FFF2-40B4-BE49-F238E27FC236}">
                <a16:creationId xmlns:a16="http://schemas.microsoft.com/office/drawing/2014/main" id="{02481370-6C3A-42A4-A5BA-DBB2543039B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8950" y="457200"/>
            <a:ext cx="3130550" cy="2736850"/>
          </a:xfrm>
          <a:prstGeom prst="rect">
            <a:avLst/>
          </a:prstGeom>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C4B17DBC-B350-4BC7-A53E-FAD792B44175}"/>
              </a:ext>
            </a:extLst>
          </p:cNvPr>
          <p:cNvPicPr>
            <a:picLocks noChangeAspect="1"/>
          </p:cNvPicPr>
          <p:nvPr/>
        </p:nvPicPr>
        <p:blipFill>
          <a:blip r:embed="rId4"/>
          <a:stretch>
            <a:fillRect/>
          </a:stretch>
        </p:blipFill>
        <p:spPr>
          <a:xfrm>
            <a:off x="488950" y="3270250"/>
            <a:ext cx="3130550" cy="3130550"/>
          </a:xfrm>
          <a:prstGeom prst="rect">
            <a:avLst/>
          </a:prstGeom>
        </p:spPr>
      </p:pic>
      <p:pic>
        <p:nvPicPr>
          <p:cNvPr id="4100" name="Picture 4" descr="Geomag Panels 60 Pieces Magnetic Set">
            <a:extLst>
              <a:ext uri="{FF2B5EF4-FFF2-40B4-BE49-F238E27FC236}">
                <a16:creationId xmlns:a16="http://schemas.microsoft.com/office/drawing/2014/main" id="{E8DE185D-837F-4066-9418-11342A3AFC6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95700" y="457200"/>
            <a:ext cx="3460750" cy="3460750"/>
          </a:xfrm>
          <a:prstGeom prst="rect">
            <a:avLst/>
          </a:prstGeom>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E75402D9-3640-40B1-AEEE-F468737EFC68}"/>
              </a:ext>
            </a:extLst>
          </p:cNvPr>
          <p:cNvPicPr>
            <a:picLocks noChangeAspect="1"/>
          </p:cNvPicPr>
          <p:nvPr/>
        </p:nvPicPr>
        <p:blipFill>
          <a:blip r:embed="rId6"/>
          <a:stretch>
            <a:fillRect/>
          </a:stretch>
        </p:blipFill>
        <p:spPr>
          <a:xfrm>
            <a:off x="3695700" y="3994150"/>
            <a:ext cx="3460750" cy="2406650"/>
          </a:xfrm>
          <a:prstGeom prst="rect">
            <a:avLst/>
          </a:prstGeom>
        </p:spPr>
      </p:pic>
      <p:pic>
        <p:nvPicPr>
          <p:cNvPr id="10" name="Picture 9">
            <a:extLst>
              <a:ext uri="{FF2B5EF4-FFF2-40B4-BE49-F238E27FC236}">
                <a16:creationId xmlns:a16="http://schemas.microsoft.com/office/drawing/2014/main" id="{7F00A7D3-C679-4A82-9BDC-9B88F97630BB}"/>
              </a:ext>
            </a:extLst>
          </p:cNvPr>
          <p:cNvPicPr>
            <a:picLocks noChangeAspect="1"/>
          </p:cNvPicPr>
          <p:nvPr/>
        </p:nvPicPr>
        <p:blipFill>
          <a:blip r:embed="rId7"/>
          <a:stretch>
            <a:fillRect/>
          </a:stretch>
        </p:blipFill>
        <p:spPr>
          <a:xfrm>
            <a:off x="7234238" y="457200"/>
            <a:ext cx="2954338" cy="2954338"/>
          </a:xfrm>
          <a:prstGeom prst="rect">
            <a:avLst/>
          </a:prstGeom>
        </p:spPr>
      </p:pic>
      <p:pic>
        <p:nvPicPr>
          <p:cNvPr id="4" name="Picture 3">
            <a:extLst>
              <a:ext uri="{FF2B5EF4-FFF2-40B4-BE49-F238E27FC236}">
                <a16:creationId xmlns:a16="http://schemas.microsoft.com/office/drawing/2014/main" id="{B1FDE392-E1D1-4389-99C7-ED01F4A5806D}"/>
              </a:ext>
            </a:extLst>
          </p:cNvPr>
          <p:cNvPicPr>
            <a:picLocks noChangeAspect="1"/>
          </p:cNvPicPr>
          <p:nvPr/>
        </p:nvPicPr>
        <p:blipFill>
          <a:blip r:embed="rId8"/>
          <a:stretch>
            <a:fillRect/>
          </a:stretch>
        </p:blipFill>
        <p:spPr>
          <a:xfrm>
            <a:off x="10263188" y="457200"/>
            <a:ext cx="1439863" cy="1439863"/>
          </a:xfrm>
          <a:prstGeom prst="rect">
            <a:avLst/>
          </a:prstGeom>
        </p:spPr>
      </p:pic>
      <p:pic>
        <p:nvPicPr>
          <p:cNvPr id="6" name="Picture 10">
            <a:extLst>
              <a:ext uri="{FF2B5EF4-FFF2-40B4-BE49-F238E27FC236}">
                <a16:creationId xmlns:a16="http://schemas.microsoft.com/office/drawing/2014/main" id="{D1ACF62D-373F-4F81-B5CE-E00C15AA4C84}"/>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0263188" y="1973263"/>
            <a:ext cx="1439863" cy="1439863"/>
          </a:xfrm>
          <a:prstGeom prst="rect">
            <a:avLst/>
          </a:prstGeom>
          <a:extLst>
            <a:ext uri="{909E8E84-426E-40DD-AFC4-6F175D3DCCD1}">
              <a14:hiddenFill xmlns:a14="http://schemas.microsoft.com/office/drawing/2010/main">
                <a:solidFill>
                  <a:srgbClr val="FFFFFF"/>
                </a:solidFill>
              </a14:hiddenFill>
            </a:ext>
          </a:extLst>
        </p:spPr>
      </p:pic>
      <p:pic>
        <p:nvPicPr>
          <p:cNvPr id="8" name="Content Placeholder 6">
            <a:hlinkClick r:id="rId10"/>
            <a:extLst>
              <a:ext uri="{FF2B5EF4-FFF2-40B4-BE49-F238E27FC236}">
                <a16:creationId xmlns:a16="http://schemas.microsoft.com/office/drawing/2014/main" id="{FED89099-C631-48F6-9719-826C0234013D}"/>
              </a:ext>
            </a:extLst>
          </p:cNvPr>
          <p:cNvPicPr>
            <a:picLocks noChangeAspect="1"/>
          </p:cNvPicPr>
          <p:nvPr/>
        </p:nvPicPr>
        <p:blipFill>
          <a:blip r:embed="rId11"/>
          <a:stretch>
            <a:fillRect/>
          </a:stretch>
        </p:blipFill>
        <p:spPr>
          <a:xfrm>
            <a:off x="7234238" y="3487738"/>
            <a:ext cx="4468813" cy="2911475"/>
          </a:xfrm>
          <a:prstGeom prst="rect">
            <a:avLst/>
          </a:prstGeom>
        </p:spPr>
      </p:pic>
    </p:spTree>
    <p:extLst>
      <p:ext uri="{BB962C8B-B14F-4D97-AF65-F5344CB8AC3E}">
        <p14:creationId xmlns:p14="http://schemas.microsoft.com/office/powerpoint/2010/main" val="35000087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0BEA8E-6A37-4DBD-8662-071E74A7C956}"/>
              </a:ext>
            </a:extLst>
          </p:cNvPr>
          <p:cNvSpPr>
            <a:spLocks noGrp="1"/>
          </p:cNvSpPr>
          <p:nvPr>
            <p:ph type="title"/>
          </p:nvPr>
        </p:nvSpPr>
        <p:spPr>
          <a:xfrm>
            <a:off x="648929" y="629266"/>
            <a:ext cx="3505495" cy="1622321"/>
          </a:xfrm>
        </p:spPr>
        <p:txBody>
          <a:bodyPr>
            <a:normAutofit/>
          </a:bodyPr>
          <a:lstStyle/>
          <a:p>
            <a:r>
              <a:rPr lang="en-GB"/>
              <a:t>When is the closing date?</a:t>
            </a:r>
            <a:endParaRPr lang="en-GB" dirty="0"/>
          </a:p>
        </p:txBody>
      </p:sp>
      <p:sp>
        <p:nvSpPr>
          <p:cNvPr id="3" name="Content Placeholder 2">
            <a:extLst>
              <a:ext uri="{FF2B5EF4-FFF2-40B4-BE49-F238E27FC236}">
                <a16:creationId xmlns:a16="http://schemas.microsoft.com/office/drawing/2014/main" id="{6FC655F2-7619-42A1-BBBF-6EBA8104A65D}"/>
              </a:ext>
            </a:extLst>
          </p:cNvPr>
          <p:cNvSpPr>
            <a:spLocks noGrp="1"/>
          </p:cNvSpPr>
          <p:nvPr>
            <p:ph idx="1"/>
          </p:nvPr>
        </p:nvSpPr>
        <p:spPr>
          <a:xfrm>
            <a:off x="648931" y="2438400"/>
            <a:ext cx="3505494" cy="3785419"/>
          </a:xfrm>
        </p:spPr>
        <p:txBody>
          <a:bodyPr>
            <a:normAutofit/>
          </a:bodyPr>
          <a:lstStyle/>
          <a:p>
            <a:pPr marL="0" indent="0">
              <a:buNone/>
            </a:pPr>
            <a:r>
              <a:rPr lang="en-GB" sz="2000" dirty="0"/>
              <a:t>Monday 1</a:t>
            </a:r>
            <a:r>
              <a:rPr lang="en-GB" sz="2000" baseline="30000" dirty="0"/>
              <a:t>st</a:t>
            </a:r>
            <a:r>
              <a:rPr lang="en-GB" sz="2000" dirty="0"/>
              <a:t> November 2021</a:t>
            </a:r>
          </a:p>
        </p:txBody>
      </p:sp>
      <p:sp>
        <p:nvSpPr>
          <p:cNvPr id="71" name="Rectangle 70">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146" name="Picture 2" descr="1 November 2021 Calendar with Holidays and Count Down - GBR">
            <a:extLst>
              <a:ext uri="{FF2B5EF4-FFF2-40B4-BE49-F238E27FC236}">
                <a16:creationId xmlns:a16="http://schemas.microsoft.com/office/drawing/2014/main" id="{E474E8DF-7B5A-4D47-BBB5-FCBC7FE239F8}"/>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504657" y="807593"/>
            <a:ext cx="5821741" cy="5239568"/>
          </a:xfrm>
          <a:prstGeom prst="rect">
            <a:avLst/>
          </a:prstGeom>
          <a:noFill/>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39566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8">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3F2FDEF-4662-4670-A70B-E4FDC0D2957E}"/>
              </a:ext>
            </a:extLst>
          </p:cNvPr>
          <p:cNvSpPr>
            <a:spLocks noGrp="1"/>
          </p:cNvSpPr>
          <p:nvPr>
            <p:ph type="title"/>
          </p:nvPr>
        </p:nvSpPr>
        <p:spPr>
          <a:xfrm>
            <a:off x="635000" y="640823"/>
            <a:ext cx="3418659" cy="5583148"/>
          </a:xfrm>
        </p:spPr>
        <p:txBody>
          <a:bodyPr anchor="ctr">
            <a:normAutofit/>
          </a:bodyPr>
          <a:lstStyle/>
          <a:p>
            <a:r>
              <a:rPr lang="en-GB" sz="5400"/>
              <a:t>How does it work?</a:t>
            </a:r>
          </a:p>
        </p:txBody>
      </p:sp>
      <p:sp>
        <p:nvSpPr>
          <p:cNvPr id="17"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8" name="Content Placeholder 2">
            <a:extLst>
              <a:ext uri="{FF2B5EF4-FFF2-40B4-BE49-F238E27FC236}">
                <a16:creationId xmlns:a16="http://schemas.microsoft.com/office/drawing/2014/main" id="{47E8368F-D045-408E-826E-62D0ABF7E201}"/>
              </a:ext>
            </a:extLst>
          </p:cNvPr>
          <p:cNvGraphicFramePr>
            <a:graphicFrameLocks noGrp="1"/>
          </p:cNvGraphicFramePr>
          <p:nvPr>
            <p:ph idx="1"/>
            <p:extLst>
              <p:ext uri="{D42A27DB-BD31-4B8C-83A1-F6EECF244321}">
                <p14:modId xmlns:p14="http://schemas.microsoft.com/office/powerpoint/2010/main" val="284879556"/>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424666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124" name="Rectangle 70">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D12A4C0-F39C-47A3-8B75-F6AAFFF45138}"/>
              </a:ext>
            </a:extLst>
          </p:cNvPr>
          <p:cNvSpPr>
            <a:spLocks noGrp="1"/>
          </p:cNvSpPr>
          <p:nvPr>
            <p:ph type="title"/>
          </p:nvPr>
        </p:nvSpPr>
        <p:spPr>
          <a:xfrm>
            <a:off x="640080" y="325369"/>
            <a:ext cx="4368602" cy="1956841"/>
          </a:xfrm>
        </p:spPr>
        <p:txBody>
          <a:bodyPr anchor="b">
            <a:normAutofit/>
          </a:bodyPr>
          <a:lstStyle/>
          <a:p>
            <a:r>
              <a:rPr lang="en-GB" sz="5400"/>
              <a:t>Whole school science photo</a:t>
            </a:r>
          </a:p>
        </p:txBody>
      </p:sp>
      <p:sp>
        <p:nvSpPr>
          <p:cNvPr id="73"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DC8FD66-D3C7-44D4-A48F-3133BF5B0AAB}"/>
              </a:ext>
            </a:extLst>
          </p:cNvPr>
          <p:cNvSpPr>
            <a:spLocks noGrp="1"/>
          </p:cNvSpPr>
          <p:nvPr>
            <p:ph idx="1"/>
          </p:nvPr>
        </p:nvSpPr>
        <p:spPr>
          <a:xfrm>
            <a:off x="640080" y="2872899"/>
            <a:ext cx="4243589" cy="3320668"/>
          </a:xfrm>
        </p:spPr>
        <p:txBody>
          <a:bodyPr>
            <a:normAutofit/>
          </a:bodyPr>
          <a:lstStyle/>
          <a:p>
            <a:r>
              <a:rPr lang="en-GB" sz="2200"/>
              <a:t>Extra competition!!!</a:t>
            </a:r>
          </a:p>
          <a:p>
            <a:endParaRPr lang="en-GB" sz="2200"/>
          </a:p>
          <a:p>
            <a:r>
              <a:rPr lang="en-GB" sz="2200"/>
              <a:t>Each school needs to submit one photograph of children enjoying science at school.  There will be a prize for the best school photograph.</a:t>
            </a:r>
          </a:p>
        </p:txBody>
      </p:sp>
      <p:pic>
        <p:nvPicPr>
          <p:cNvPr id="5122" name="Picture 2" descr="26 Things to Do When You&amp;#39;re Bored - How to Keep Busy at Home">
            <a:extLst>
              <a:ext uri="{FF2B5EF4-FFF2-40B4-BE49-F238E27FC236}">
                <a16:creationId xmlns:a16="http://schemas.microsoft.com/office/drawing/2014/main" id="{84F509D9-E33D-494A-A775-7D041D9BCDB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5094" r="17953" b="-1"/>
          <a:stretch/>
        </p:blipFill>
        <p:spPr bwMode="auto">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2712548"/>
      </p:ext>
    </p:extLst>
  </p:cSld>
  <p:clrMapOvr>
    <a:masterClrMapping/>
  </p:clrMapOvr>
</p:sld>
</file>

<file path=ppt/theme/theme1.xml><?xml version="1.0" encoding="utf-8"?>
<a:theme xmlns:a="http://schemas.openxmlformats.org/drawingml/2006/main" name="BrushVTI">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Custom 3">
      <a:majorFont>
        <a:latin typeface="Elephant"/>
        <a:ea typeface=""/>
        <a:cs typeface=""/>
      </a:majorFont>
      <a:minorFont>
        <a:latin typeface="Century Gothic"/>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rushVTI" id="{7102FA3A-9D7B-4497-8C4B-FB535AAFDE06}" vid="{C6D41F62-6FAB-440A-BEC7-CB7BF190811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0C81AAD2B1E4F4D9904461767FC1B62" ma:contentTypeVersion="17" ma:contentTypeDescription="Create a new document." ma:contentTypeScope="" ma:versionID="2f601d3d668adabd90e8c9ba06fcd781">
  <xsd:schema xmlns:xsd="http://www.w3.org/2001/XMLSchema" xmlns:xs="http://www.w3.org/2001/XMLSchema" xmlns:p="http://schemas.microsoft.com/office/2006/metadata/properties" xmlns:ns2="11666fb3-dbba-4e5f-b3a1-49771451b546" xmlns:ns3="f72d2d0e-d2a5-489f-808c-5a1f5c74a925" targetNamespace="http://schemas.microsoft.com/office/2006/metadata/properties" ma:root="true" ma:fieldsID="538d969bb416cdefbb7b3a4589e1533e" ns2:_="" ns3:_="">
    <xsd:import namespace="11666fb3-dbba-4e5f-b3a1-49771451b546"/>
    <xsd:import namespace="f72d2d0e-d2a5-489f-808c-5a1f5c74a925"/>
    <xsd:element name="properties">
      <xsd:complexType>
        <xsd:sequence>
          <xsd:element name="documentManagement">
            <xsd:complexType>
              <xsd:all>
                <xsd:element ref="ns2:CloudMigratorOriginId" minOccurs="0"/>
                <xsd:element ref="ns2:FileHash" minOccurs="0"/>
                <xsd:element ref="ns2:CloudMigratorVersion" minOccurs="0"/>
                <xsd:element ref="ns2:UniqueSourceRef" minOccurs="0"/>
                <xsd:element ref="ns2:MediaServiceMetadata" minOccurs="0"/>
                <xsd:element ref="ns2:MediaServiceFastMetadata" minOccurs="0"/>
                <xsd:element ref="ns2:MediaServiceDateTaken" minOccurs="0"/>
                <xsd:element ref="ns2:MediaLengthInSeconds" minOccurs="0"/>
                <xsd:element ref="ns2:MediaServiceAutoKeyPoints" minOccurs="0"/>
                <xsd:element ref="ns2:MediaServiceKeyPoints" minOccurs="0"/>
                <xsd:element ref="ns2:MediaServiceAutoTags" minOccurs="0"/>
                <xsd:element ref="ns2:MediaServiceLocation" minOccurs="0"/>
                <xsd:element ref="ns2:MediaServiceGenerationTime" minOccurs="0"/>
                <xsd:element ref="ns2:MediaServiceEventHashCode"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1666fb3-dbba-4e5f-b3a1-49771451b546" elementFormDefault="qualified">
    <xsd:import namespace="http://schemas.microsoft.com/office/2006/documentManagement/types"/>
    <xsd:import namespace="http://schemas.microsoft.com/office/infopath/2007/PartnerControls"/>
    <xsd:element name="CloudMigratorOriginId" ma:index="8" nillable="true" ma:displayName="CloudMigratorOriginId" ma:internalName="CloudMigratorOriginId">
      <xsd:simpleType>
        <xsd:restriction base="dms:Note">
          <xsd:maxLength value="255"/>
        </xsd:restriction>
      </xsd:simpleType>
    </xsd:element>
    <xsd:element name="FileHash" ma:index="9" nillable="true" ma:displayName="FileHash" ma:internalName="FileHash">
      <xsd:simpleType>
        <xsd:restriction base="dms:Note">
          <xsd:maxLength value="255"/>
        </xsd:restriction>
      </xsd:simpleType>
    </xsd:element>
    <xsd:element name="CloudMigratorVersion" ma:index="10" nillable="true" ma:displayName="CloudMigratorVersion" ma:internalName="CloudMigratorVersion">
      <xsd:simpleType>
        <xsd:restriction base="dms:Note">
          <xsd:maxLength value="255"/>
        </xsd:restriction>
      </xsd:simpleType>
    </xsd:element>
    <xsd:element name="UniqueSourceRef" ma:index="11" nillable="true" ma:displayName="UniqueSourceRef" ma:internalName="UniqueSourceRef">
      <xsd:simpleType>
        <xsd:restriction base="dms:Note">
          <xsd:maxLength value="255"/>
        </xsd:restriction>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DateTaken" ma:index="14" nillable="true" ma:displayName="MediaServiceDateTaken" ma:hidden="true" ma:internalName="MediaServiceDateTaken" ma:readOnly="true">
      <xsd:simpleType>
        <xsd:restriction base="dms:Text"/>
      </xsd:simpleType>
    </xsd:element>
    <xsd:element name="MediaLengthInSeconds" ma:index="15" nillable="true" ma:displayName="Length (seconds)" ma:internalName="MediaLengthInSeconds" ma:readOnly="true">
      <xsd:simpleType>
        <xsd:restriction base="dms:Unknown"/>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ServiceAutoTags" ma:index="18" nillable="true" ma:displayName="Tags" ma:internalName="MediaServiceAutoTags"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ServiceGenerationTime" ma:index="20" nillable="true" ma:displayName="MediaServiceGenerationTime" ma:hidden="true" ma:internalName="MediaServiceGenerationTime" ma:readOnly="true">
      <xsd:simpleType>
        <xsd:restriction base="dms:Text"/>
      </xsd:simpleType>
    </xsd:element>
    <xsd:element name="MediaServiceEventHashCode" ma:index="21" nillable="true" ma:displayName="MediaServiceEventHashCode" ma:hidden="true" ma:internalName="MediaServiceEventHashCode" ma:readOnly="true">
      <xsd:simpleType>
        <xsd:restriction base="dms:Text"/>
      </xsd:simple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f72d2d0e-d2a5-489f-808c-5a1f5c74a925" elementFormDefault="qualified">
    <xsd:import namespace="http://schemas.microsoft.com/office/2006/documentManagement/types"/>
    <xsd:import namespace="http://schemas.microsoft.com/office/infopath/2007/PartnerControls"/>
    <xsd:element name="SharedWithUsers" ma:index="2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4"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CloudMigratorVersion xmlns="11666fb3-dbba-4e5f-b3a1-49771451b546" xsi:nil="true"/>
    <UniqueSourceRef xmlns="11666fb3-dbba-4e5f-b3a1-49771451b546" xsi:nil="true"/>
    <CloudMigratorOriginId xmlns="11666fb3-dbba-4e5f-b3a1-49771451b546" xsi:nil="true"/>
    <FileHash xmlns="11666fb3-dbba-4e5f-b3a1-49771451b546" xsi:nil="true"/>
    <SharedWithUsers xmlns="f72d2d0e-d2a5-489f-808c-5a1f5c74a925">
      <UserInfo>
        <DisplayName>Simon Crocker</DisplayName>
        <AccountId>43</AccountId>
        <AccountType/>
      </UserInfo>
    </SharedWithUsers>
  </documentManagement>
</p:properties>
</file>

<file path=customXml/itemProps1.xml><?xml version="1.0" encoding="utf-8"?>
<ds:datastoreItem xmlns:ds="http://schemas.openxmlformats.org/officeDocument/2006/customXml" ds:itemID="{173E60FA-7C99-4A73-A62D-FB95A2CC16AC}">
  <ds:schemaRefs>
    <ds:schemaRef ds:uri="http://schemas.microsoft.com/sharepoint/v3/contenttype/forms"/>
  </ds:schemaRefs>
</ds:datastoreItem>
</file>

<file path=customXml/itemProps2.xml><?xml version="1.0" encoding="utf-8"?>
<ds:datastoreItem xmlns:ds="http://schemas.openxmlformats.org/officeDocument/2006/customXml" ds:itemID="{A2599364-1C9F-4F7C-B977-781EBB2985E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1666fb3-dbba-4e5f-b3a1-49771451b546"/>
    <ds:schemaRef ds:uri="f72d2d0e-d2a5-489f-808c-5a1f5c74a92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50D0BB6-AE95-4F62-BFDB-8D1BD9F7B5FA}">
  <ds:schemaRefs>
    <ds:schemaRef ds:uri="http://purl.org/dc/elements/1.1/"/>
    <ds:schemaRef ds:uri="http://schemas.microsoft.com/office/2006/metadata/properties"/>
    <ds:schemaRef ds:uri="11666fb3-dbba-4e5f-b3a1-49771451b546"/>
    <ds:schemaRef ds:uri="http://schemas.microsoft.com/office/2006/documentManagement/types"/>
    <ds:schemaRef ds:uri="http://schemas.openxmlformats.org/package/2006/metadata/core-properties"/>
    <ds:schemaRef ds:uri="http://purl.org/dc/dcmitype/"/>
    <ds:schemaRef ds:uri="http://schemas.microsoft.com/office/infopath/2007/PartnerControls"/>
    <ds:schemaRef ds:uri="http://www.w3.org/XML/1998/namespace"/>
    <ds:schemaRef ds:uri="http://purl.org/dc/terms/"/>
    <ds:schemaRef ds:uri="f72d2d0e-d2a5-489f-808c-5a1f5c74a925"/>
  </ds:schemaRefs>
</ds:datastoreItem>
</file>

<file path=docProps/app.xml><?xml version="1.0" encoding="utf-8"?>
<Properties xmlns="http://schemas.openxmlformats.org/officeDocument/2006/extended-properties" xmlns:vt="http://schemas.openxmlformats.org/officeDocument/2006/docPropsVTypes">
  <Template/>
  <TotalTime>318</TotalTime>
  <Words>452</Words>
  <Application>Microsoft Office PowerPoint</Application>
  <PresentationFormat>Widescreen</PresentationFormat>
  <Paragraphs>41</Paragraphs>
  <Slides>13</Slides>
  <Notes>7</Notes>
  <HiddenSlides>0</HiddenSlides>
  <MMClips>1</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13</vt:i4>
      </vt:variant>
    </vt:vector>
  </HeadingPairs>
  <TitlesOfParts>
    <vt:vector size="20" baseType="lpstr">
      <vt:lpstr>Arial</vt:lpstr>
      <vt:lpstr>Calibri</vt:lpstr>
      <vt:lpstr>Calibri Light</vt:lpstr>
      <vt:lpstr>Century Gothic</vt:lpstr>
      <vt:lpstr>Elephant</vt:lpstr>
      <vt:lpstr>BrushVTI</vt:lpstr>
      <vt:lpstr>Office Theme</vt:lpstr>
      <vt:lpstr>Physics Photography Fun</vt:lpstr>
      <vt:lpstr>A new group of friends</vt:lpstr>
      <vt:lpstr>What is physics?</vt:lpstr>
      <vt:lpstr>Physics teaches us all about how things move and what makes things move. We call this a force. We use forces everyday! Can you think of something that uses a push or pull force?</vt:lpstr>
      <vt:lpstr>All these things use a push or pull motion. Some things can be pushed or pulled.</vt:lpstr>
      <vt:lpstr>PowerPoint Presentation</vt:lpstr>
      <vt:lpstr>Photography competition</vt:lpstr>
      <vt:lpstr>What might the picture look like?</vt:lpstr>
      <vt:lpstr>Prizes</vt:lpstr>
      <vt:lpstr>PowerPoint Presentation</vt:lpstr>
      <vt:lpstr>When is the closing date?</vt:lpstr>
      <vt:lpstr>How does it work?</vt:lpstr>
      <vt:lpstr>Whole school science photo</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Physics Photography Phun</dc:title>
  <dc:creator>Cat Boaz</dc:creator>
  <cp:lastModifiedBy>Angie Wilkins</cp:lastModifiedBy>
  <cp:revision>11</cp:revision>
  <dcterms:created xsi:type="dcterms:W3CDTF">2021-09-06T08:06:11Z</dcterms:created>
  <dcterms:modified xsi:type="dcterms:W3CDTF">2021-09-21T09:57:10Z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0x01010060C81AAD2B1E4F4D9904461767FC1B62</vt:lpwstr>
  </property>
</Properties>
</file>