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3" r:id="rId3"/>
    <p:sldId id="269" r:id="rId4"/>
    <p:sldId id="268" r:id="rId5"/>
    <p:sldId id="262" r:id="rId6"/>
    <p:sldId id="270" r:id="rId7"/>
    <p:sldId id="271" r:id="rId8"/>
    <p:sldId id="272" r:id="rId9"/>
    <p:sldId id="273" r:id="rId10"/>
    <p:sldId id="274" r:id="rId11"/>
    <p:sldId id="275" r:id="rId12"/>
    <p:sldId id="276" r:id="rId13"/>
    <p:sldId id="267"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Roboto" panose="020B0604020202020204" charset="0"/>
      <p:regular r:id="rId21"/>
      <p:bold r:id="rId22"/>
      <p:italic r:id="rId23"/>
      <p:boldItalic r:id="rId24"/>
    </p:embeddedFont>
    <p:embeddedFont>
      <p:font typeface="Sassoon Infant Rg" panose="02000503030000020003" charset="0"/>
      <p:regular r:id="rId25"/>
      <p:bold r:id="rId26"/>
    </p:embeddedFont>
    <p:embeddedFont>
      <p:font typeface="Twinkl" panose="020B0604020202020204" charset="0"/>
      <p:regular r:id="rId27"/>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showGuides="1">
      <p:cViewPr varScale="1">
        <p:scale>
          <a:sx n="45" d="100"/>
          <a:sy n="45" d="100"/>
        </p:scale>
        <p:origin x="1194" y="4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08/01/2021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08/01/2021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tif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p:cNvSpPr/>
          <p:nvPr/>
        </p:nvSpPr>
        <p:spPr bwMode="auto">
          <a:xfrm>
            <a:off x="442783" y="1963712"/>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itle 1"/>
          <p:cNvSpPr txBox="1">
            <a:spLocks/>
          </p:cNvSpPr>
          <p:nvPr/>
        </p:nvSpPr>
        <p:spPr>
          <a:xfrm>
            <a:off x="563693" y="2284258"/>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Learning Objective </a:t>
            </a:r>
          </a:p>
        </p:txBody>
      </p:sp>
      <p:sp>
        <p:nvSpPr>
          <p:cNvPr id="16" name="Content Placeholder 15"/>
          <p:cNvSpPr>
            <a:spLocks noGrp="1"/>
          </p:cNvSpPr>
          <p:nvPr>
            <p:ph idx="4294967295"/>
          </p:nvPr>
        </p:nvSpPr>
        <p:spPr>
          <a:xfrm>
            <a:off x="568194" y="2992581"/>
            <a:ext cx="7886700" cy="995827"/>
          </a:xfrm>
        </p:spPr>
        <p:txBody>
          <a:bodyPr>
            <a:noAutofit/>
          </a:bodyPr>
          <a:lstStyle/>
          <a:p>
            <a:pPr marL="0" indent="0" algn="ctr">
              <a:buNone/>
            </a:pPr>
            <a:r>
              <a:rPr lang="en-GB" dirty="0">
                <a:latin typeface="Twinkl" pitchFamily="50" charset="0"/>
              </a:rPr>
              <a:t>To find out about Christian beliefs.</a:t>
            </a:r>
            <a:endParaRPr lang="en-GB" sz="1800" dirty="0">
              <a:latin typeface="Twinkl" pitchFamily="50" charset="0"/>
            </a:endParaRP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p:cNvSpPr/>
          <p:nvPr/>
        </p:nvSpPr>
        <p:spPr bwMode="auto">
          <a:xfrm>
            <a:off x="442783" y="1963712"/>
            <a:ext cx="8137524" cy="2464705"/>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itle 1"/>
          <p:cNvSpPr txBox="1">
            <a:spLocks/>
          </p:cNvSpPr>
          <p:nvPr/>
        </p:nvSpPr>
        <p:spPr>
          <a:xfrm>
            <a:off x="563693" y="2284258"/>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Success Criteria</a:t>
            </a:r>
          </a:p>
        </p:txBody>
      </p:sp>
      <p:sp>
        <p:nvSpPr>
          <p:cNvPr id="16" name="Content Placeholder 15"/>
          <p:cNvSpPr>
            <a:spLocks noGrp="1"/>
          </p:cNvSpPr>
          <p:nvPr>
            <p:ph idx="4294967295"/>
          </p:nvPr>
        </p:nvSpPr>
        <p:spPr>
          <a:xfrm>
            <a:off x="568194" y="2824259"/>
            <a:ext cx="7886700" cy="1164150"/>
          </a:xfrm>
        </p:spPr>
        <p:txBody>
          <a:bodyPr>
            <a:noAutofit/>
          </a:bodyPr>
          <a:lstStyle/>
          <a:p>
            <a:pPr marL="285750" indent="-285750">
              <a:lnSpc>
                <a:spcPct val="100000"/>
              </a:lnSpc>
              <a:spcBef>
                <a:spcPct val="0"/>
              </a:spcBef>
              <a:buFont typeface="Arial" panose="020B0604020202020204" pitchFamily="34" charset="0"/>
              <a:buChar char="•"/>
            </a:pPr>
            <a:r>
              <a:rPr lang="en-GB" altLang="en-US" sz="1800" dirty="0">
                <a:latin typeface="+mn-lt"/>
                <a:ea typeface="Sassoon Infant Rg" panose="02000503030000020003" pitchFamily="50" charset="0"/>
                <a:cs typeface="Arial" panose="020B0604020202020204" pitchFamily="34" charset="0"/>
              </a:rPr>
              <a:t>I can talk about Christian beliefs and the meaning behind them.</a:t>
            </a:r>
          </a:p>
          <a:p>
            <a:pPr marL="285750" indent="-285750">
              <a:lnSpc>
                <a:spcPct val="100000"/>
              </a:lnSpc>
              <a:spcBef>
                <a:spcPct val="0"/>
              </a:spcBef>
              <a:buFont typeface="Arial" panose="020B0604020202020204" pitchFamily="34" charset="0"/>
              <a:buChar char="•"/>
            </a:pPr>
            <a:endParaRPr lang="en-GB" altLang="en-US" sz="1800" dirty="0">
              <a:latin typeface="+mn-lt"/>
              <a:ea typeface="Sassoon Infant Rg" panose="02000503030000020003" pitchFamily="50" charset="0"/>
              <a:cs typeface="Arial" panose="020B0604020202020204" pitchFamily="34" charset="0"/>
            </a:endParaRPr>
          </a:p>
          <a:p>
            <a:pPr marL="285750" indent="-285750">
              <a:lnSpc>
                <a:spcPct val="100000"/>
              </a:lnSpc>
              <a:spcBef>
                <a:spcPct val="0"/>
              </a:spcBef>
              <a:buFont typeface="Arial" panose="020B0604020202020204" pitchFamily="34" charset="0"/>
              <a:buChar char="•"/>
            </a:pPr>
            <a:r>
              <a:rPr lang="en-GB" altLang="en-US" sz="1800" dirty="0">
                <a:latin typeface="+mn-lt"/>
                <a:ea typeface="Sassoon Infant Rg" panose="02000503030000020003" pitchFamily="50" charset="0"/>
                <a:cs typeface="Arial" panose="020B0604020202020204" pitchFamily="34" charset="0"/>
              </a:rPr>
              <a:t>I understand it is important to respect the beliefs of others.</a:t>
            </a:r>
          </a:p>
        </p:txBody>
      </p:sp>
    </p:spTree>
    <p:extLst>
      <p:ext uri="{BB962C8B-B14F-4D97-AF65-F5344CB8AC3E}">
        <p14:creationId xmlns:p14="http://schemas.microsoft.com/office/powerpoint/2010/main" val="23481718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p:cNvSpPr/>
          <p:nvPr/>
        </p:nvSpPr>
        <p:spPr bwMode="auto">
          <a:xfrm>
            <a:off x="442783" y="1963712"/>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itle 1"/>
          <p:cNvSpPr txBox="1">
            <a:spLocks/>
          </p:cNvSpPr>
          <p:nvPr/>
        </p:nvSpPr>
        <p:spPr>
          <a:xfrm>
            <a:off x="563693" y="2284258"/>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Starter Activity </a:t>
            </a:r>
          </a:p>
        </p:txBody>
      </p:sp>
      <p:sp>
        <p:nvSpPr>
          <p:cNvPr id="16" name="Content Placeholder 15"/>
          <p:cNvSpPr>
            <a:spLocks noGrp="1"/>
          </p:cNvSpPr>
          <p:nvPr>
            <p:ph idx="4294967295"/>
          </p:nvPr>
        </p:nvSpPr>
        <p:spPr>
          <a:xfrm>
            <a:off x="568194" y="2992581"/>
            <a:ext cx="7886700" cy="995827"/>
          </a:xfrm>
        </p:spPr>
        <p:txBody>
          <a:bodyPr>
            <a:noAutofit/>
          </a:bodyPr>
          <a:lstStyle/>
          <a:p>
            <a:pPr marL="0" indent="0" algn="ctr">
              <a:buNone/>
            </a:pPr>
            <a:r>
              <a:rPr lang="en-GB" dirty="0">
                <a:latin typeface="Twinkl" pitchFamily="50" charset="0"/>
              </a:rPr>
              <a:t>What do Christians believe?</a:t>
            </a:r>
            <a:endParaRPr lang="en-GB" sz="1800" dirty="0">
              <a:latin typeface="Twinkl" pitchFamily="50" charset="0"/>
            </a:endParaRPr>
          </a:p>
        </p:txBody>
      </p:sp>
    </p:spTree>
    <p:extLst>
      <p:ext uri="{BB962C8B-B14F-4D97-AF65-F5344CB8AC3E}">
        <p14:creationId xmlns:p14="http://schemas.microsoft.com/office/powerpoint/2010/main" val="39982957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21"/>
          <p:cNvSpPr txBox="1">
            <a:spLocks noChangeArrowheads="1"/>
          </p:cNvSpPr>
          <p:nvPr/>
        </p:nvSpPr>
        <p:spPr bwMode="auto">
          <a:xfrm>
            <a:off x="878478" y="5996579"/>
            <a:ext cx="3493149" cy="10709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 by [</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Author</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CC BY 2.</a:t>
            </a:r>
          </a:p>
        </p:txBody>
      </p:sp>
      <p:sp>
        <p:nvSpPr>
          <p:cNvPr id="3" name="Title 2"/>
          <p:cNvSpPr>
            <a:spLocks noGrp="1"/>
          </p:cNvSpPr>
          <p:nvPr>
            <p:ph type="title" idx="4294967295"/>
          </p:nvPr>
        </p:nvSpPr>
        <p:spPr>
          <a:xfrm>
            <a:off x="461962" y="845010"/>
            <a:ext cx="8220075" cy="717550"/>
          </a:xfrm>
        </p:spPr>
        <p:txBody>
          <a:bodyPr>
            <a:noAutofit/>
          </a:bodyPr>
          <a:lstStyle/>
          <a:p>
            <a:r>
              <a:rPr lang="en-GB" b="1" dirty="0">
                <a:solidFill>
                  <a:schemeClr val="accent4"/>
                </a:solidFill>
                <a:latin typeface="+mn-lt"/>
              </a:rPr>
              <a:t>Christian Beliefs</a:t>
            </a:r>
          </a:p>
        </p:txBody>
      </p:sp>
      <p:sp>
        <p:nvSpPr>
          <p:cNvPr id="13" name="Content Placeholder 6"/>
          <p:cNvSpPr txBox="1">
            <a:spLocks/>
          </p:cNvSpPr>
          <p:nvPr/>
        </p:nvSpPr>
        <p:spPr>
          <a:xfrm>
            <a:off x="878478" y="1881699"/>
            <a:ext cx="3693522" cy="3551802"/>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Twinkl" panose="02000503030000020003" pitchFamily="50" charset="0"/>
                <a:ea typeface="Twinkl"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anose="02000503030000020003" pitchFamily="50" charset="0"/>
                <a:ea typeface="Twinkl"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ct val="0"/>
              </a:spcBef>
              <a:buFont typeface="Arial" panose="020B0604020202020204" pitchFamily="34" charset="0"/>
              <a:buNone/>
            </a:pPr>
            <a:r>
              <a:rPr lang="en-GB" altLang="en-US" sz="1800" b="1" dirty="0">
                <a:latin typeface="+mn-lt"/>
                <a:ea typeface="Sassoon Infant Rg" panose="02000503030000020003" pitchFamily="50" charset="0"/>
                <a:cs typeface="Arial" panose="020B0604020202020204" pitchFamily="34" charset="0"/>
              </a:rPr>
              <a:t>God and Jesus</a:t>
            </a:r>
          </a:p>
          <a:p>
            <a:pPr>
              <a:lnSpc>
                <a:spcPct val="100000"/>
              </a:lnSpc>
              <a:spcBef>
                <a:spcPct val="0"/>
              </a:spcBef>
              <a:buFont typeface="Arial" panose="020B0604020202020204" pitchFamily="34" charset="0"/>
              <a:buNone/>
            </a:pPr>
            <a:r>
              <a:rPr lang="en-GB" altLang="en-US" sz="1800" dirty="0">
                <a:latin typeface="+mn-lt"/>
                <a:ea typeface="Sassoon Infant Rg" panose="02000503030000020003" pitchFamily="50" charset="0"/>
                <a:cs typeface="Arial" panose="020B0604020202020204" pitchFamily="34" charset="0"/>
              </a:rPr>
              <a:t>Christians believe in one God, they also call him the Father.</a:t>
            </a:r>
          </a:p>
          <a:p>
            <a:pPr>
              <a:lnSpc>
                <a:spcPct val="100000"/>
              </a:lnSpc>
              <a:spcBef>
                <a:spcPct val="0"/>
              </a:spcBef>
              <a:buFont typeface="Arial" panose="020B0604020202020204" pitchFamily="34" charset="0"/>
              <a:buNone/>
            </a:pPr>
            <a:r>
              <a:rPr lang="en-GB" altLang="en-US" sz="1800" dirty="0">
                <a:latin typeface="+mn-lt"/>
                <a:ea typeface="Sassoon Infant Rg" panose="02000503030000020003" pitchFamily="50" charset="0"/>
                <a:cs typeface="Arial" panose="020B0604020202020204" pitchFamily="34" charset="0"/>
              </a:rPr>
              <a:t>They believe that he sent his son, Jesus Christ, to show people a good way to live their lives.  </a:t>
            </a:r>
          </a:p>
          <a:p>
            <a:pPr>
              <a:lnSpc>
                <a:spcPct val="100000"/>
              </a:lnSpc>
              <a:spcBef>
                <a:spcPct val="0"/>
              </a:spcBef>
              <a:buFont typeface="Arial" panose="020B0604020202020204" pitchFamily="34" charset="0"/>
              <a:buNone/>
            </a:pPr>
            <a:endParaRPr lang="en-GB" altLang="en-US" sz="1800" dirty="0">
              <a:latin typeface="+mn-lt"/>
              <a:ea typeface="Sassoon Infant Rg" panose="02000503030000020003" pitchFamily="50" charset="0"/>
              <a:cs typeface="Arial" panose="020B0604020202020204" pitchFamily="34" charset="0"/>
            </a:endParaRPr>
          </a:p>
          <a:p>
            <a:pPr>
              <a:lnSpc>
                <a:spcPct val="100000"/>
              </a:lnSpc>
              <a:spcBef>
                <a:spcPct val="0"/>
              </a:spcBef>
              <a:buFont typeface="Arial" panose="020B0604020202020204" pitchFamily="34" charset="0"/>
              <a:buNone/>
            </a:pPr>
            <a:r>
              <a:rPr lang="en-GB" altLang="en-US" sz="1800" dirty="0">
                <a:latin typeface="+mn-lt"/>
                <a:ea typeface="Sassoon Infant Rg" panose="02000503030000020003" pitchFamily="50" charset="0"/>
                <a:cs typeface="Arial" panose="020B0604020202020204" pitchFamily="34" charset="0"/>
              </a:rPr>
              <a:t>Jesus’ most important messages from God were to love God and look after one another.</a:t>
            </a:r>
          </a:p>
        </p:txBody>
      </p:sp>
      <p:pic>
        <p:nvPicPr>
          <p:cNvPr id="6" name="Picture 5">
            <a:extLst>
              <a:ext uri="{FF2B5EF4-FFF2-40B4-BE49-F238E27FC236}">
                <a16:creationId xmlns:a16="http://schemas.microsoft.com/office/drawing/2014/main" id="{7973986B-9AD8-4D56-9EF2-2803D9D863D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1999" y="1790584"/>
            <a:ext cx="3272193" cy="4621552"/>
          </a:xfrm>
          <a:prstGeom prst="rect">
            <a:avLst/>
          </a:prstGeom>
        </p:spPr>
      </p:pic>
      <p:pic>
        <p:nvPicPr>
          <p:cNvPr id="8" name="Picture 7">
            <a:extLst>
              <a:ext uri="{FF2B5EF4-FFF2-40B4-BE49-F238E27FC236}">
                <a16:creationId xmlns:a16="http://schemas.microsoft.com/office/drawing/2014/main" id="{DD487278-4931-4C3A-85D2-C043D664670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752007">
            <a:off x="7020478" y="2541979"/>
            <a:ext cx="317394" cy="266100"/>
          </a:xfrm>
          <a:prstGeom prst="rect">
            <a:avLst/>
          </a:prstGeom>
        </p:spPr>
      </p:pic>
      <p:pic>
        <p:nvPicPr>
          <p:cNvPr id="10" name="Picture 9">
            <a:extLst>
              <a:ext uri="{FF2B5EF4-FFF2-40B4-BE49-F238E27FC236}">
                <a16:creationId xmlns:a16="http://schemas.microsoft.com/office/drawing/2014/main" id="{615D6ED7-3852-4E76-81B6-CAC83D4FC2E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677728">
            <a:off x="6741597" y="2257531"/>
            <a:ext cx="272875" cy="228776"/>
          </a:xfrm>
          <a:prstGeom prst="rect">
            <a:avLst/>
          </a:prstGeom>
        </p:spPr>
      </p:pic>
    </p:spTree>
    <p:extLst>
      <p:ext uri="{BB962C8B-B14F-4D97-AF65-F5344CB8AC3E}">
        <p14:creationId xmlns:p14="http://schemas.microsoft.com/office/powerpoint/2010/main" val="1191190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499"/>
                                          </p:stCondLst>
                                        </p:cTn>
                                        <p:tgtEl>
                                          <p:spTgt spid="1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499"/>
                                          </p:stCondLst>
                                        </p:cTn>
                                        <p:tgtEl>
                                          <p:spTgt spid="8"/>
                                        </p:tgtEl>
                                        <p:attrNameLst>
                                          <p:attrName>style.visibility</p:attrName>
                                        </p:attrNameLst>
                                      </p:cBhvr>
                                      <p:to>
                                        <p:strVal val="visible"/>
                                      </p:to>
                                    </p:set>
                                  </p:childTnLst>
                                </p:cTn>
                              </p:par>
                            </p:childTnLst>
                          </p:cTn>
                        </p:par>
                        <p:par>
                          <p:cTn id="15" fill="hold">
                            <p:stCondLst>
                              <p:cond delay="1500"/>
                            </p:stCondLst>
                            <p:childTnLst>
                              <p:par>
                                <p:cTn id="16" presetID="26" presetClass="emph" presetSubtype="0" fill="hold" nodeType="afterEffect">
                                  <p:stCondLst>
                                    <p:cond delay="0"/>
                                  </p:stCondLst>
                                  <p:childTnLst>
                                    <p:animEffect transition="out" filter="fade">
                                      <p:cBhvr>
                                        <p:cTn id="17" dur="500" tmFilter="0, 0; .2, .5; .8, .5; 1, 0"/>
                                        <p:tgtEl>
                                          <p:spTgt spid="10"/>
                                        </p:tgtEl>
                                      </p:cBhvr>
                                    </p:animEffect>
                                    <p:animScale>
                                      <p:cBhvr>
                                        <p:cTn id="18" dur="250" autoRev="1" fill="hold"/>
                                        <p:tgtEl>
                                          <p:spTgt spid="10"/>
                                        </p:tgtEl>
                                      </p:cBhvr>
                                      <p:by x="105000" y="105000"/>
                                    </p:animScale>
                                  </p:childTnLst>
                                </p:cTn>
                              </p:par>
                              <p:par>
                                <p:cTn id="19" presetID="26" presetClass="emph" presetSubtype="0" fill="hold" nodeType="withEffect">
                                  <p:stCondLst>
                                    <p:cond delay="0"/>
                                  </p:stCondLst>
                                  <p:childTnLst>
                                    <p:animEffect transition="out" filter="fade">
                                      <p:cBhvr>
                                        <p:cTn id="20" dur="500" tmFilter="0, 0; .2, .5; .8, .5; 1, 0"/>
                                        <p:tgtEl>
                                          <p:spTgt spid="8"/>
                                        </p:tgtEl>
                                      </p:cBhvr>
                                    </p:animEffect>
                                    <p:animScale>
                                      <p:cBhvr>
                                        <p:cTn id="21" dur="250" autoRev="1"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21"/>
          <p:cNvSpPr txBox="1">
            <a:spLocks noChangeArrowheads="1"/>
          </p:cNvSpPr>
          <p:nvPr/>
        </p:nvSpPr>
        <p:spPr bwMode="auto">
          <a:xfrm>
            <a:off x="878478" y="5996579"/>
            <a:ext cx="3493149" cy="10709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 by [</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Author</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CC BY 2.</a:t>
            </a:r>
          </a:p>
        </p:txBody>
      </p:sp>
      <p:sp>
        <p:nvSpPr>
          <p:cNvPr id="3" name="Title 2"/>
          <p:cNvSpPr>
            <a:spLocks noGrp="1"/>
          </p:cNvSpPr>
          <p:nvPr>
            <p:ph type="title" idx="4294967295"/>
          </p:nvPr>
        </p:nvSpPr>
        <p:spPr>
          <a:xfrm>
            <a:off x="461962" y="845010"/>
            <a:ext cx="8220075" cy="717550"/>
          </a:xfrm>
        </p:spPr>
        <p:txBody>
          <a:bodyPr>
            <a:noAutofit/>
          </a:bodyPr>
          <a:lstStyle/>
          <a:p>
            <a:r>
              <a:rPr lang="en-GB" b="1" dirty="0">
                <a:solidFill>
                  <a:schemeClr val="accent4"/>
                </a:solidFill>
                <a:latin typeface="+mn-lt"/>
              </a:rPr>
              <a:t>Christian Beliefs</a:t>
            </a:r>
          </a:p>
        </p:txBody>
      </p:sp>
      <p:sp>
        <p:nvSpPr>
          <p:cNvPr id="13" name="Content Placeholder 6"/>
          <p:cNvSpPr txBox="1">
            <a:spLocks/>
          </p:cNvSpPr>
          <p:nvPr/>
        </p:nvSpPr>
        <p:spPr>
          <a:xfrm>
            <a:off x="697850" y="2901898"/>
            <a:ext cx="5325099" cy="2169922"/>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Twinkl" panose="02000503030000020003" pitchFamily="50" charset="0"/>
                <a:ea typeface="Twinkl"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anose="02000503030000020003" pitchFamily="50" charset="0"/>
                <a:ea typeface="Twinkl"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ct val="0"/>
              </a:spcBef>
              <a:buFont typeface="Arial" panose="020B0604020202020204" pitchFamily="34" charset="0"/>
              <a:buNone/>
            </a:pPr>
            <a:r>
              <a:rPr lang="en-GB" altLang="en-US" sz="1800" b="1" dirty="0">
                <a:latin typeface="+mn-lt"/>
                <a:ea typeface="Sassoon Infant Rg" panose="02000503030000020003" pitchFamily="50" charset="0"/>
                <a:cs typeface="Arial" panose="020B0604020202020204" pitchFamily="34" charset="0"/>
              </a:rPr>
              <a:t>Christians believe that God created the world.</a:t>
            </a:r>
          </a:p>
          <a:p>
            <a:pPr>
              <a:lnSpc>
                <a:spcPct val="100000"/>
              </a:lnSpc>
              <a:spcBef>
                <a:spcPct val="0"/>
              </a:spcBef>
              <a:buFont typeface="Arial" panose="020B0604020202020204" pitchFamily="34" charset="0"/>
              <a:buNone/>
            </a:pPr>
            <a:endParaRPr lang="en-GB" altLang="en-US" sz="1800" b="1" dirty="0">
              <a:latin typeface="+mn-lt"/>
              <a:ea typeface="Sassoon Infant Rg" panose="02000503030000020003" pitchFamily="50" charset="0"/>
              <a:cs typeface="Arial" panose="020B0604020202020204" pitchFamily="34" charset="0"/>
            </a:endParaRPr>
          </a:p>
          <a:p>
            <a:pPr>
              <a:lnSpc>
                <a:spcPct val="100000"/>
              </a:lnSpc>
              <a:spcBef>
                <a:spcPct val="0"/>
              </a:spcBef>
              <a:buFont typeface="Arial" panose="020B0604020202020204" pitchFamily="34" charset="0"/>
              <a:buNone/>
            </a:pPr>
            <a:r>
              <a:rPr lang="en-GB" altLang="en-US" sz="1800" dirty="0">
                <a:latin typeface="+mn-lt"/>
                <a:ea typeface="Sassoon Infant Rg" panose="02000503030000020003" pitchFamily="50" charset="0"/>
                <a:cs typeface="Arial" panose="020B0604020202020204" pitchFamily="34" charset="0"/>
              </a:rPr>
              <a:t>God said ‘‘Let there be light!’’ and there was light.  God separated light and dark and called the light ‘‘day’’ and the darkness ‘‘night’’.</a:t>
            </a:r>
          </a:p>
          <a:p>
            <a:pPr>
              <a:lnSpc>
                <a:spcPct val="100000"/>
              </a:lnSpc>
              <a:spcBef>
                <a:spcPct val="0"/>
              </a:spcBef>
              <a:buFont typeface="Arial" panose="020B0604020202020204" pitchFamily="34" charset="0"/>
              <a:buNone/>
            </a:pPr>
            <a:r>
              <a:rPr lang="en-GB" altLang="en-US" sz="1800" dirty="0">
                <a:latin typeface="+mn-lt"/>
                <a:ea typeface="Sassoon Infant Rg" panose="02000503030000020003" pitchFamily="50" charset="0"/>
                <a:cs typeface="Arial" panose="020B0604020202020204" pitchFamily="34" charset="0"/>
              </a:rPr>
              <a:t>On the second day God made the earth and sky.  </a:t>
            </a:r>
          </a:p>
          <a:p>
            <a:pPr>
              <a:lnSpc>
                <a:spcPct val="100000"/>
              </a:lnSpc>
              <a:spcBef>
                <a:spcPct val="0"/>
              </a:spcBef>
              <a:buFont typeface="Arial" panose="020B0604020202020204" pitchFamily="34" charset="0"/>
              <a:buNone/>
            </a:pPr>
            <a:endParaRPr lang="en-GB" altLang="en-US" dirty="0">
              <a:latin typeface="+mn-lt"/>
              <a:ea typeface="Sassoon Infant Rg" panose="02000503030000020003" pitchFamily="50" charset="0"/>
              <a:cs typeface="Arial" panose="020B0604020202020204" pitchFamily="34" charset="0"/>
            </a:endParaRPr>
          </a:p>
          <a:p>
            <a:pPr>
              <a:lnSpc>
                <a:spcPct val="100000"/>
              </a:lnSpc>
              <a:spcBef>
                <a:spcPct val="0"/>
              </a:spcBef>
              <a:buFont typeface="Arial" panose="020B0604020202020204" pitchFamily="34" charset="0"/>
              <a:buNone/>
            </a:pPr>
            <a:r>
              <a:rPr lang="en-GB" altLang="en-US" sz="1800" dirty="0">
                <a:latin typeface="+mn-lt"/>
                <a:ea typeface="Sassoon Infant Rg" panose="02000503030000020003" pitchFamily="50" charset="0"/>
                <a:cs typeface="Arial" panose="020B0604020202020204" pitchFamily="34" charset="0"/>
              </a:rPr>
              <a:t>On day three, God created the land and seas, along with plant and trees. On the fourth day, God created the sun, moon and stars then on the fifth day, the birds and sea creatures.  On the sixth day, God made animals and Adam and Eve.  </a:t>
            </a:r>
          </a:p>
          <a:p>
            <a:pPr>
              <a:lnSpc>
                <a:spcPct val="100000"/>
              </a:lnSpc>
              <a:spcBef>
                <a:spcPct val="0"/>
              </a:spcBef>
              <a:buFont typeface="Arial" panose="020B0604020202020204" pitchFamily="34" charset="0"/>
              <a:buNone/>
            </a:pPr>
            <a:endParaRPr lang="en-GB" altLang="en-US" dirty="0">
              <a:latin typeface="+mn-lt"/>
              <a:ea typeface="Sassoon Infant Rg" panose="02000503030000020003" pitchFamily="50" charset="0"/>
              <a:cs typeface="Arial" panose="020B0604020202020204" pitchFamily="34" charset="0"/>
            </a:endParaRPr>
          </a:p>
          <a:p>
            <a:pPr>
              <a:lnSpc>
                <a:spcPct val="100000"/>
              </a:lnSpc>
              <a:spcBef>
                <a:spcPct val="0"/>
              </a:spcBef>
              <a:buFont typeface="Arial" panose="020B0604020202020204" pitchFamily="34" charset="0"/>
              <a:buNone/>
            </a:pPr>
            <a:r>
              <a:rPr lang="en-GB" altLang="en-US" sz="1800" dirty="0">
                <a:latin typeface="+mn-lt"/>
                <a:ea typeface="Sassoon Infant Rg" panose="02000503030000020003" pitchFamily="50" charset="0"/>
                <a:cs typeface="Arial" panose="020B0604020202020204" pitchFamily="34" charset="0"/>
              </a:rPr>
              <a:t>On the final day, God rested.</a:t>
            </a:r>
            <a:endParaRPr lang="en-GB" altLang="en-US" sz="1800" b="1" dirty="0">
              <a:latin typeface="+mn-lt"/>
              <a:ea typeface="Sassoon Infant Rg" panose="02000503030000020003" pitchFamily="50" charset="0"/>
              <a:cs typeface="Arial" panose="020B0604020202020204" pitchFamily="34" charset="0"/>
            </a:endParaRPr>
          </a:p>
        </p:txBody>
      </p:sp>
      <p:pic>
        <p:nvPicPr>
          <p:cNvPr id="5" name="Picture 4">
            <a:extLst>
              <a:ext uri="{FF2B5EF4-FFF2-40B4-BE49-F238E27FC236}">
                <a16:creationId xmlns:a16="http://schemas.microsoft.com/office/drawing/2014/main" id="{D1AE1B21-F4B2-4848-9C5E-C22D0F56EA3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13633" y="2742254"/>
            <a:ext cx="2332517" cy="2329566"/>
          </a:xfrm>
          <a:prstGeom prst="rect">
            <a:avLst/>
          </a:prstGeom>
        </p:spPr>
      </p:pic>
    </p:spTree>
    <p:extLst>
      <p:ext uri="{BB962C8B-B14F-4D97-AF65-F5344CB8AC3E}">
        <p14:creationId xmlns:p14="http://schemas.microsoft.com/office/powerpoint/2010/main" val="927694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21"/>
          <p:cNvSpPr txBox="1">
            <a:spLocks noChangeArrowheads="1"/>
          </p:cNvSpPr>
          <p:nvPr/>
        </p:nvSpPr>
        <p:spPr bwMode="auto">
          <a:xfrm>
            <a:off x="878478" y="5996579"/>
            <a:ext cx="3493149" cy="10709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 by [</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Author</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CC BY 2.</a:t>
            </a:r>
          </a:p>
        </p:txBody>
      </p:sp>
      <p:sp>
        <p:nvSpPr>
          <p:cNvPr id="3" name="Title 2"/>
          <p:cNvSpPr>
            <a:spLocks noGrp="1"/>
          </p:cNvSpPr>
          <p:nvPr>
            <p:ph type="title" idx="4294967295"/>
          </p:nvPr>
        </p:nvSpPr>
        <p:spPr>
          <a:xfrm>
            <a:off x="461962" y="845010"/>
            <a:ext cx="8220075" cy="717550"/>
          </a:xfrm>
        </p:spPr>
        <p:txBody>
          <a:bodyPr>
            <a:noAutofit/>
          </a:bodyPr>
          <a:lstStyle/>
          <a:p>
            <a:r>
              <a:rPr lang="en-GB" b="1" dirty="0">
                <a:solidFill>
                  <a:schemeClr val="accent4"/>
                </a:solidFill>
                <a:latin typeface="+mn-lt"/>
              </a:rPr>
              <a:t>Christian Beliefs</a:t>
            </a:r>
          </a:p>
        </p:txBody>
      </p:sp>
      <p:sp>
        <p:nvSpPr>
          <p:cNvPr id="13" name="Content Placeholder 6"/>
          <p:cNvSpPr txBox="1">
            <a:spLocks/>
          </p:cNvSpPr>
          <p:nvPr/>
        </p:nvSpPr>
        <p:spPr>
          <a:xfrm>
            <a:off x="3362876" y="1758065"/>
            <a:ext cx="5161448" cy="387675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Twinkl" panose="02000503030000020003" pitchFamily="50" charset="0"/>
                <a:ea typeface="Twinkl"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anose="02000503030000020003" pitchFamily="50" charset="0"/>
                <a:ea typeface="Twinkl"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ct val="0"/>
              </a:spcBef>
              <a:buFont typeface="Arial" panose="020B0604020202020204" pitchFamily="34" charset="0"/>
              <a:buNone/>
            </a:pPr>
            <a:r>
              <a:rPr lang="en-GB" altLang="en-US" sz="1800" b="1" dirty="0">
                <a:latin typeface="+mn-lt"/>
                <a:ea typeface="Sassoon Infant Rg" panose="02000503030000020003" pitchFamily="50" charset="0"/>
                <a:cs typeface="Arial" panose="020B0604020202020204" pitchFamily="34" charset="0"/>
              </a:rPr>
              <a:t>Christmas</a:t>
            </a:r>
          </a:p>
          <a:p>
            <a:pPr>
              <a:lnSpc>
                <a:spcPct val="100000"/>
              </a:lnSpc>
              <a:spcBef>
                <a:spcPct val="0"/>
              </a:spcBef>
              <a:buFont typeface="Arial" panose="020B0604020202020204" pitchFamily="34" charset="0"/>
              <a:buNone/>
            </a:pPr>
            <a:endParaRPr lang="en-GB" altLang="en-US" sz="1800" b="1" dirty="0">
              <a:latin typeface="+mn-lt"/>
              <a:ea typeface="Sassoon Infant Rg" panose="02000503030000020003" pitchFamily="50" charset="0"/>
              <a:cs typeface="Arial" panose="020B0604020202020204" pitchFamily="34" charset="0"/>
            </a:endParaRPr>
          </a:p>
          <a:p>
            <a:pPr>
              <a:lnSpc>
                <a:spcPct val="100000"/>
              </a:lnSpc>
              <a:spcBef>
                <a:spcPct val="0"/>
              </a:spcBef>
              <a:buFont typeface="Arial" panose="020B0604020202020204" pitchFamily="34" charset="0"/>
              <a:buNone/>
            </a:pPr>
            <a:r>
              <a:rPr lang="en-GB" altLang="en-US" sz="1800" dirty="0">
                <a:latin typeface="+mn-lt"/>
                <a:ea typeface="Sassoon Infant Rg" panose="02000503030000020003" pitchFamily="50" charset="0"/>
                <a:cs typeface="Arial" panose="020B0604020202020204" pitchFamily="34" charset="0"/>
              </a:rPr>
              <a:t>Christmas is a very special time of year for Christians because it remembers the time when Jesus was born.</a:t>
            </a:r>
          </a:p>
          <a:p>
            <a:pPr>
              <a:lnSpc>
                <a:spcPct val="100000"/>
              </a:lnSpc>
              <a:spcBef>
                <a:spcPct val="0"/>
              </a:spcBef>
              <a:buFont typeface="Arial" panose="020B0604020202020204" pitchFamily="34" charset="0"/>
              <a:buNone/>
            </a:pPr>
            <a:endParaRPr lang="en-GB" altLang="en-US" sz="1800" dirty="0">
              <a:latin typeface="+mn-lt"/>
              <a:ea typeface="Sassoon Infant Rg" panose="02000503030000020003" pitchFamily="50" charset="0"/>
              <a:cs typeface="Arial" panose="020B0604020202020204" pitchFamily="34" charset="0"/>
            </a:endParaRPr>
          </a:p>
          <a:p>
            <a:pPr>
              <a:lnSpc>
                <a:spcPct val="100000"/>
              </a:lnSpc>
              <a:spcBef>
                <a:spcPct val="0"/>
              </a:spcBef>
              <a:buFont typeface="Arial" panose="020B0604020202020204" pitchFamily="34" charset="0"/>
              <a:buNone/>
            </a:pPr>
            <a:r>
              <a:rPr lang="en-GB" altLang="en-US" sz="1800" dirty="0">
                <a:latin typeface="+mn-lt"/>
                <a:ea typeface="Sassoon Infant Rg" panose="02000503030000020003" pitchFamily="50" charset="0"/>
                <a:cs typeface="Arial" panose="020B0604020202020204" pitchFamily="34" charset="0"/>
              </a:rPr>
              <a:t>At this time of year, many Christians visit church to sing carols and give thanks for the baby Jesus.  People also give and receive gifts to remind them of the gift of the baby Jesus.  </a:t>
            </a:r>
          </a:p>
          <a:p>
            <a:pPr>
              <a:lnSpc>
                <a:spcPct val="100000"/>
              </a:lnSpc>
              <a:spcBef>
                <a:spcPct val="0"/>
              </a:spcBef>
              <a:buFont typeface="Arial" panose="020B0604020202020204" pitchFamily="34" charset="0"/>
              <a:buNone/>
            </a:pPr>
            <a:endParaRPr lang="en-GB" altLang="en-US" sz="1800" dirty="0">
              <a:latin typeface="+mn-lt"/>
              <a:ea typeface="Sassoon Infant Rg" panose="02000503030000020003" pitchFamily="50" charset="0"/>
              <a:cs typeface="Arial" panose="020B0604020202020204" pitchFamily="34" charset="0"/>
            </a:endParaRPr>
          </a:p>
          <a:p>
            <a:pPr>
              <a:lnSpc>
                <a:spcPct val="100000"/>
              </a:lnSpc>
              <a:spcBef>
                <a:spcPct val="0"/>
              </a:spcBef>
              <a:buFont typeface="Arial" panose="020B0604020202020204" pitchFamily="34" charset="0"/>
              <a:buNone/>
            </a:pPr>
            <a:r>
              <a:rPr lang="en-GB" altLang="en-US" sz="1800" dirty="0">
                <a:latin typeface="+mn-lt"/>
                <a:ea typeface="Sassoon Infant Rg" panose="02000503030000020003" pitchFamily="50" charset="0"/>
                <a:cs typeface="Arial" panose="020B0604020202020204" pitchFamily="34" charset="0"/>
              </a:rPr>
              <a:t>Families and friends get together to celebrate Christmas Day which is on the 25th December every year. </a:t>
            </a:r>
            <a:endParaRPr lang="en-GB" altLang="en-US" sz="1800" b="1" dirty="0">
              <a:latin typeface="+mn-lt"/>
              <a:ea typeface="Sassoon Infant Rg" panose="02000503030000020003" pitchFamily="50" charset="0"/>
              <a:cs typeface="Arial" panose="020B0604020202020204" pitchFamily="34" charset="0"/>
            </a:endParaRPr>
          </a:p>
        </p:txBody>
      </p:sp>
      <p:pic>
        <p:nvPicPr>
          <p:cNvPr id="6" name="Picture 5">
            <a:extLst>
              <a:ext uri="{FF2B5EF4-FFF2-40B4-BE49-F238E27FC236}">
                <a16:creationId xmlns:a16="http://schemas.microsoft.com/office/drawing/2014/main" id="{D9444132-2878-4F8D-B255-3076099CCCF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2146" y="1293961"/>
            <a:ext cx="1583203" cy="4556942"/>
          </a:xfrm>
          <a:prstGeom prst="rect">
            <a:avLst/>
          </a:prstGeom>
        </p:spPr>
      </p:pic>
      <p:pic>
        <p:nvPicPr>
          <p:cNvPr id="8" name="Picture 7">
            <a:extLst>
              <a:ext uri="{FF2B5EF4-FFF2-40B4-BE49-F238E27FC236}">
                <a16:creationId xmlns:a16="http://schemas.microsoft.com/office/drawing/2014/main" id="{9CC1E2C3-F6FD-4B55-B830-E960FE63EB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2100" y="1541981"/>
            <a:ext cx="1390776" cy="4308922"/>
          </a:xfrm>
          <a:prstGeom prst="rect">
            <a:avLst/>
          </a:prstGeom>
        </p:spPr>
      </p:pic>
    </p:spTree>
    <p:extLst>
      <p:ext uri="{BB962C8B-B14F-4D97-AF65-F5344CB8AC3E}">
        <p14:creationId xmlns:p14="http://schemas.microsoft.com/office/powerpoint/2010/main" val="1893044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21"/>
          <p:cNvSpPr txBox="1">
            <a:spLocks noChangeArrowheads="1"/>
          </p:cNvSpPr>
          <p:nvPr/>
        </p:nvSpPr>
        <p:spPr bwMode="auto">
          <a:xfrm>
            <a:off x="878478" y="5996579"/>
            <a:ext cx="3493149" cy="10709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 by [</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Author</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CC BY 2.</a:t>
            </a:r>
          </a:p>
        </p:txBody>
      </p:sp>
      <p:sp>
        <p:nvSpPr>
          <p:cNvPr id="3" name="Title 2"/>
          <p:cNvSpPr>
            <a:spLocks noGrp="1"/>
          </p:cNvSpPr>
          <p:nvPr>
            <p:ph type="title" idx="4294967295"/>
          </p:nvPr>
        </p:nvSpPr>
        <p:spPr>
          <a:xfrm>
            <a:off x="461962" y="845010"/>
            <a:ext cx="8220075" cy="717550"/>
          </a:xfrm>
        </p:spPr>
        <p:txBody>
          <a:bodyPr>
            <a:noAutofit/>
          </a:bodyPr>
          <a:lstStyle/>
          <a:p>
            <a:r>
              <a:rPr lang="en-GB" b="1" dirty="0">
                <a:solidFill>
                  <a:schemeClr val="accent4"/>
                </a:solidFill>
                <a:latin typeface="+mn-lt"/>
              </a:rPr>
              <a:t>Christian Beliefs</a:t>
            </a:r>
          </a:p>
        </p:txBody>
      </p:sp>
      <p:sp>
        <p:nvSpPr>
          <p:cNvPr id="13" name="Content Placeholder 6"/>
          <p:cNvSpPr txBox="1">
            <a:spLocks/>
          </p:cNvSpPr>
          <p:nvPr/>
        </p:nvSpPr>
        <p:spPr>
          <a:xfrm>
            <a:off x="878478" y="1646087"/>
            <a:ext cx="3935347" cy="4366903"/>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Twinkl" panose="02000503030000020003" pitchFamily="50" charset="0"/>
                <a:ea typeface="Twinkl"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anose="02000503030000020003" pitchFamily="50" charset="0"/>
                <a:ea typeface="Twinkl"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ct val="0"/>
              </a:spcBef>
              <a:buFont typeface="Arial" panose="020B0604020202020204" pitchFamily="34" charset="0"/>
              <a:buNone/>
            </a:pPr>
            <a:r>
              <a:rPr lang="en-GB" altLang="en-US" sz="1800" b="1" dirty="0">
                <a:latin typeface="+mn-lt"/>
                <a:ea typeface="Sassoon Infant Rg" panose="02000503030000020003" pitchFamily="50" charset="0"/>
                <a:cs typeface="Arial" panose="020B0604020202020204" pitchFamily="34" charset="0"/>
              </a:rPr>
              <a:t>Easter</a:t>
            </a:r>
          </a:p>
          <a:p>
            <a:pPr>
              <a:lnSpc>
                <a:spcPct val="100000"/>
              </a:lnSpc>
              <a:spcBef>
                <a:spcPct val="0"/>
              </a:spcBef>
              <a:buFont typeface="Arial" panose="020B0604020202020204" pitchFamily="34" charset="0"/>
              <a:buNone/>
            </a:pPr>
            <a:endParaRPr lang="en-GB" altLang="en-US" sz="1800" b="1" dirty="0">
              <a:latin typeface="+mn-lt"/>
              <a:ea typeface="Sassoon Infant Rg" panose="02000503030000020003" pitchFamily="50" charset="0"/>
              <a:cs typeface="Arial" panose="020B0604020202020204" pitchFamily="34" charset="0"/>
            </a:endParaRPr>
          </a:p>
          <a:p>
            <a:pPr>
              <a:lnSpc>
                <a:spcPct val="100000"/>
              </a:lnSpc>
              <a:spcBef>
                <a:spcPct val="0"/>
              </a:spcBef>
              <a:buFont typeface="Arial" panose="020B0604020202020204" pitchFamily="34" charset="0"/>
              <a:buNone/>
            </a:pPr>
            <a:r>
              <a:rPr lang="en-GB" altLang="en-US" sz="1800" dirty="0">
                <a:latin typeface="+mn-lt"/>
                <a:ea typeface="Sassoon Infant Rg" panose="02000503030000020003" pitchFamily="50" charset="0"/>
                <a:cs typeface="Arial" panose="020B0604020202020204" pitchFamily="34" charset="0"/>
              </a:rPr>
              <a:t>Easter is the most important time of year for Christians because it remembers and celebrates when Jesus came back to life three days after he died on the cross.  </a:t>
            </a:r>
          </a:p>
          <a:p>
            <a:pPr>
              <a:lnSpc>
                <a:spcPct val="100000"/>
              </a:lnSpc>
              <a:spcBef>
                <a:spcPct val="0"/>
              </a:spcBef>
              <a:buFont typeface="Arial" panose="020B0604020202020204" pitchFamily="34" charset="0"/>
              <a:buNone/>
            </a:pPr>
            <a:endParaRPr lang="en-GB" altLang="en-US" sz="1800" dirty="0">
              <a:latin typeface="+mn-lt"/>
              <a:ea typeface="Sassoon Infant Rg" panose="02000503030000020003" pitchFamily="50" charset="0"/>
              <a:cs typeface="Arial" panose="020B0604020202020204" pitchFamily="34" charset="0"/>
            </a:endParaRPr>
          </a:p>
          <a:p>
            <a:pPr>
              <a:lnSpc>
                <a:spcPct val="100000"/>
              </a:lnSpc>
              <a:spcBef>
                <a:spcPct val="0"/>
              </a:spcBef>
              <a:buFont typeface="Arial" panose="020B0604020202020204" pitchFamily="34" charset="0"/>
              <a:buNone/>
            </a:pPr>
            <a:r>
              <a:rPr lang="en-GB" altLang="en-US" sz="1800" dirty="0">
                <a:latin typeface="+mn-lt"/>
                <a:ea typeface="Sassoon Infant Rg" panose="02000503030000020003" pitchFamily="50" charset="0"/>
                <a:cs typeface="Arial" panose="020B0604020202020204" pitchFamily="34" charset="0"/>
              </a:rPr>
              <a:t>The week before Easter is called Holy Week.</a:t>
            </a:r>
          </a:p>
          <a:p>
            <a:pPr>
              <a:lnSpc>
                <a:spcPct val="100000"/>
              </a:lnSpc>
              <a:spcBef>
                <a:spcPct val="0"/>
              </a:spcBef>
              <a:buFont typeface="Arial" panose="020B0604020202020204" pitchFamily="34" charset="0"/>
              <a:buNone/>
            </a:pPr>
            <a:endParaRPr lang="en-GB" altLang="en-US" sz="1800" dirty="0">
              <a:latin typeface="+mn-lt"/>
              <a:ea typeface="Sassoon Infant Rg" panose="02000503030000020003" pitchFamily="50" charset="0"/>
              <a:cs typeface="Arial" panose="020B0604020202020204" pitchFamily="34" charset="0"/>
            </a:endParaRPr>
          </a:p>
          <a:p>
            <a:pPr>
              <a:lnSpc>
                <a:spcPct val="100000"/>
              </a:lnSpc>
              <a:spcBef>
                <a:spcPct val="0"/>
              </a:spcBef>
              <a:buFont typeface="Arial" panose="020B0604020202020204" pitchFamily="34" charset="0"/>
              <a:buNone/>
            </a:pPr>
            <a:r>
              <a:rPr lang="en-GB" altLang="en-US" sz="1800" dirty="0">
                <a:latin typeface="+mn-lt"/>
                <a:ea typeface="Sassoon Infant Rg" panose="02000503030000020003" pitchFamily="50" charset="0"/>
                <a:cs typeface="Arial" panose="020B0604020202020204" pitchFamily="34" charset="0"/>
              </a:rPr>
              <a:t>Many Christians celebrate Easter by visiting church and giving, receiving and eating Easter eggs, which signify new life.</a:t>
            </a:r>
          </a:p>
        </p:txBody>
      </p:sp>
      <p:pic>
        <p:nvPicPr>
          <p:cNvPr id="5" name="Picture 4">
            <a:extLst>
              <a:ext uri="{FF2B5EF4-FFF2-40B4-BE49-F238E27FC236}">
                <a16:creationId xmlns:a16="http://schemas.microsoft.com/office/drawing/2014/main" id="{9B2D6F8E-B705-4D73-882A-6F5F9F16E0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92784" y="1621527"/>
            <a:ext cx="2568279" cy="4553476"/>
          </a:xfrm>
          <a:prstGeom prst="rect">
            <a:avLst/>
          </a:prstGeom>
        </p:spPr>
      </p:pic>
    </p:spTree>
    <p:extLst>
      <p:ext uri="{BB962C8B-B14F-4D97-AF65-F5344CB8AC3E}">
        <p14:creationId xmlns:p14="http://schemas.microsoft.com/office/powerpoint/2010/main" val="585703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21"/>
          <p:cNvSpPr txBox="1">
            <a:spLocks noChangeArrowheads="1"/>
          </p:cNvSpPr>
          <p:nvPr/>
        </p:nvSpPr>
        <p:spPr bwMode="auto">
          <a:xfrm>
            <a:off x="878478" y="5996579"/>
            <a:ext cx="3493149" cy="10709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 by [</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Author</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CC BY 2.</a:t>
            </a:r>
          </a:p>
        </p:txBody>
      </p:sp>
      <p:sp>
        <p:nvSpPr>
          <p:cNvPr id="3" name="Title 2"/>
          <p:cNvSpPr>
            <a:spLocks noGrp="1"/>
          </p:cNvSpPr>
          <p:nvPr>
            <p:ph type="title" idx="4294967295"/>
          </p:nvPr>
        </p:nvSpPr>
        <p:spPr>
          <a:xfrm>
            <a:off x="461962" y="845010"/>
            <a:ext cx="8220075" cy="717550"/>
          </a:xfrm>
        </p:spPr>
        <p:txBody>
          <a:bodyPr>
            <a:noAutofit/>
          </a:bodyPr>
          <a:lstStyle/>
          <a:p>
            <a:r>
              <a:rPr lang="en-GB" b="1" dirty="0">
                <a:solidFill>
                  <a:schemeClr val="accent4"/>
                </a:solidFill>
                <a:latin typeface="+mn-lt"/>
              </a:rPr>
              <a:t>Christian Beliefs</a:t>
            </a:r>
          </a:p>
        </p:txBody>
      </p:sp>
      <p:sp>
        <p:nvSpPr>
          <p:cNvPr id="13" name="Content Placeholder 6"/>
          <p:cNvSpPr txBox="1">
            <a:spLocks/>
          </p:cNvSpPr>
          <p:nvPr/>
        </p:nvSpPr>
        <p:spPr>
          <a:xfrm>
            <a:off x="3718056" y="1874141"/>
            <a:ext cx="4793122" cy="3446003"/>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Twinkl" panose="02000503030000020003" pitchFamily="50" charset="0"/>
                <a:ea typeface="Twinkl"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anose="02000503030000020003" pitchFamily="50" charset="0"/>
                <a:ea typeface="Twinkl"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ct val="0"/>
              </a:spcBef>
              <a:buFont typeface="Arial" panose="020B0604020202020204" pitchFamily="34" charset="0"/>
              <a:buNone/>
            </a:pPr>
            <a:r>
              <a:rPr lang="en-GB" altLang="en-US" sz="1800" b="1" dirty="0">
                <a:latin typeface="+mn-lt"/>
                <a:ea typeface="Sassoon Infant Rg" panose="02000503030000020003" pitchFamily="50" charset="0"/>
                <a:cs typeface="Arial" panose="020B0604020202020204" pitchFamily="34" charset="0"/>
              </a:rPr>
              <a:t>Prayer</a:t>
            </a:r>
          </a:p>
          <a:p>
            <a:pPr>
              <a:lnSpc>
                <a:spcPct val="100000"/>
              </a:lnSpc>
              <a:spcBef>
                <a:spcPct val="0"/>
              </a:spcBef>
              <a:buFont typeface="Arial" panose="020B0604020202020204" pitchFamily="34" charset="0"/>
              <a:buNone/>
            </a:pPr>
            <a:endParaRPr lang="en-GB" altLang="en-US" sz="1800" b="1" dirty="0">
              <a:latin typeface="+mn-lt"/>
              <a:ea typeface="Sassoon Infant Rg" panose="02000503030000020003" pitchFamily="50" charset="0"/>
              <a:cs typeface="Arial" panose="020B0604020202020204" pitchFamily="34" charset="0"/>
            </a:endParaRPr>
          </a:p>
          <a:p>
            <a:pPr>
              <a:lnSpc>
                <a:spcPct val="100000"/>
              </a:lnSpc>
              <a:spcBef>
                <a:spcPct val="0"/>
              </a:spcBef>
              <a:buFont typeface="Arial" panose="020B0604020202020204" pitchFamily="34" charset="0"/>
              <a:buNone/>
            </a:pPr>
            <a:r>
              <a:rPr lang="en-GB" altLang="en-US" sz="1800" dirty="0">
                <a:latin typeface="+mn-lt"/>
                <a:ea typeface="Sassoon Infant Rg" panose="02000503030000020003" pitchFamily="50" charset="0"/>
                <a:cs typeface="Arial" panose="020B0604020202020204" pitchFamily="34" charset="0"/>
              </a:rPr>
              <a:t>Christians believe that praying is a way of speaking with God. People can pray to give thanks, ask for help or to ask for forgiveness.</a:t>
            </a:r>
          </a:p>
          <a:p>
            <a:pPr>
              <a:lnSpc>
                <a:spcPct val="100000"/>
              </a:lnSpc>
              <a:spcBef>
                <a:spcPct val="0"/>
              </a:spcBef>
              <a:buFont typeface="Arial" panose="020B0604020202020204" pitchFamily="34" charset="0"/>
              <a:buNone/>
            </a:pPr>
            <a:endParaRPr lang="en-GB" altLang="en-US" sz="1800" dirty="0">
              <a:latin typeface="+mn-lt"/>
              <a:ea typeface="Sassoon Infant Rg" panose="02000503030000020003" pitchFamily="50" charset="0"/>
              <a:cs typeface="Arial" panose="020B0604020202020204" pitchFamily="34" charset="0"/>
            </a:endParaRPr>
          </a:p>
          <a:p>
            <a:pPr>
              <a:lnSpc>
                <a:spcPct val="100000"/>
              </a:lnSpc>
              <a:spcBef>
                <a:spcPct val="0"/>
              </a:spcBef>
              <a:buFont typeface="Arial" panose="020B0604020202020204" pitchFamily="34" charset="0"/>
              <a:buNone/>
            </a:pPr>
            <a:r>
              <a:rPr lang="en-GB" altLang="en-US" sz="1800" dirty="0">
                <a:latin typeface="+mn-lt"/>
                <a:ea typeface="Sassoon Infant Rg" panose="02000503030000020003" pitchFamily="50" charset="0"/>
                <a:cs typeface="Arial" panose="020B0604020202020204" pitchFamily="34" charset="0"/>
              </a:rPr>
              <a:t>Christians pray together, on their own in church or at home.  </a:t>
            </a:r>
          </a:p>
          <a:p>
            <a:pPr>
              <a:lnSpc>
                <a:spcPct val="100000"/>
              </a:lnSpc>
              <a:spcBef>
                <a:spcPct val="0"/>
              </a:spcBef>
              <a:buFont typeface="Arial" panose="020B0604020202020204" pitchFamily="34" charset="0"/>
              <a:buNone/>
            </a:pPr>
            <a:r>
              <a:rPr lang="en-GB" altLang="en-US" sz="1800" dirty="0">
                <a:latin typeface="+mn-lt"/>
                <a:ea typeface="Sassoon Infant Rg" panose="02000503030000020003" pitchFamily="50" charset="0"/>
                <a:cs typeface="Arial" panose="020B0604020202020204" pitchFamily="34" charset="0"/>
              </a:rPr>
              <a:t>Some people like to focus on a cross or candle to help them think about God</a:t>
            </a:r>
            <a:r>
              <a:rPr lang="en-GB" altLang="en-US" sz="1800" dirty="0">
                <a:latin typeface="Sassoon Infant Rg" panose="02000503030000020003" pitchFamily="50" charset="0"/>
                <a:ea typeface="Sassoon Infant Rg" panose="02000503030000020003" pitchFamily="50" charset="0"/>
                <a:cs typeface="Arial" panose="020B0604020202020204" pitchFamily="34" charset="0"/>
              </a:rPr>
              <a:t>.</a:t>
            </a:r>
          </a:p>
        </p:txBody>
      </p:sp>
      <p:pic>
        <p:nvPicPr>
          <p:cNvPr id="5" name="Picture 4">
            <a:extLst>
              <a:ext uri="{FF2B5EF4-FFF2-40B4-BE49-F238E27FC236}">
                <a16:creationId xmlns:a16="http://schemas.microsoft.com/office/drawing/2014/main" id="{E6EF4F20-30C6-48F2-97E1-5CD0709BA17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3583" t="-8306" r="-6805" b="2434"/>
          <a:stretch/>
        </p:blipFill>
        <p:spPr>
          <a:xfrm>
            <a:off x="878478" y="2192835"/>
            <a:ext cx="2783762" cy="2783762"/>
          </a:xfrm>
          <a:prstGeom prst="ellipse">
            <a:avLst/>
          </a:prstGeom>
          <a:ln w="57150">
            <a:solidFill>
              <a:schemeClr val="accent4"/>
            </a:solidFill>
          </a:ln>
        </p:spPr>
      </p:pic>
    </p:spTree>
    <p:extLst>
      <p:ext uri="{BB962C8B-B14F-4D97-AF65-F5344CB8AC3E}">
        <p14:creationId xmlns:p14="http://schemas.microsoft.com/office/powerpoint/2010/main" val="1517520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4BB39D8-8555-4936-BACB-401F7C27321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94956" y="726267"/>
            <a:ext cx="4506175" cy="5576345"/>
          </a:xfrm>
          <a:prstGeom prst="rect">
            <a:avLst/>
          </a:prstGeom>
        </p:spPr>
      </p:pic>
      <p:sp>
        <p:nvSpPr>
          <p:cNvPr id="11" name="TextBox 21"/>
          <p:cNvSpPr txBox="1">
            <a:spLocks noChangeArrowheads="1"/>
          </p:cNvSpPr>
          <p:nvPr/>
        </p:nvSpPr>
        <p:spPr bwMode="auto">
          <a:xfrm>
            <a:off x="878478" y="5996579"/>
            <a:ext cx="3493149" cy="10709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 by [</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Author</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CC BY 2.</a:t>
            </a:r>
          </a:p>
        </p:txBody>
      </p:sp>
      <p:sp>
        <p:nvSpPr>
          <p:cNvPr id="3" name="Title 2"/>
          <p:cNvSpPr>
            <a:spLocks noGrp="1"/>
          </p:cNvSpPr>
          <p:nvPr>
            <p:ph type="title" idx="4294967295"/>
          </p:nvPr>
        </p:nvSpPr>
        <p:spPr>
          <a:xfrm>
            <a:off x="461962" y="925230"/>
            <a:ext cx="3203196" cy="1107609"/>
          </a:xfrm>
        </p:spPr>
        <p:txBody>
          <a:bodyPr>
            <a:noAutofit/>
          </a:bodyPr>
          <a:lstStyle/>
          <a:p>
            <a:pPr algn="ctr"/>
            <a:r>
              <a:rPr lang="en-GB" b="1" dirty="0">
                <a:solidFill>
                  <a:schemeClr val="accent4"/>
                </a:solidFill>
                <a:latin typeface="+mn-lt"/>
              </a:rPr>
              <a:t>The Lord’s Prayer</a:t>
            </a:r>
          </a:p>
        </p:txBody>
      </p:sp>
      <p:sp>
        <p:nvSpPr>
          <p:cNvPr id="13" name="Content Placeholder 6"/>
          <p:cNvSpPr txBox="1">
            <a:spLocks/>
          </p:cNvSpPr>
          <p:nvPr/>
        </p:nvSpPr>
        <p:spPr>
          <a:xfrm>
            <a:off x="644211" y="1934597"/>
            <a:ext cx="3020947" cy="3446003"/>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Twinkl" panose="02000503030000020003" pitchFamily="50" charset="0"/>
                <a:ea typeface="Twinkl"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anose="02000503030000020003" pitchFamily="50" charset="0"/>
                <a:ea typeface="Twinkl"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ct val="0"/>
              </a:spcBef>
              <a:buFont typeface="Arial" panose="020B0604020202020204" pitchFamily="34" charset="0"/>
              <a:buNone/>
            </a:pPr>
            <a:r>
              <a:rPr lang="en-GB" altLang="en-US" sz="1800" dirty="0">
                <a:latin typeface="+mn-lt"/>
                <a:ea typeface="Sassoon Infant Rg" panose="02000503030000020003" pitchFamily="50" charset="0"/>
                <a:cs typeface="Arial" panose="020B0604020202020204" pitchFamily="34" charset="0"/>
              </a:rPr>
              <a:t>The Lord’s Prayer is a very special prayer to Christians.  Read it and think about what the words might mean. </a:t>
            </a:r>
          </a:p>
        </p:txBody>
      </p:sp>
      <p:sp>
        <p:nvSpPr>
          <p:cNvPr id="2" name="Content Placeholder 6">
            <a:extLst>
              <a:ext uri="{FF2B5EF4-FFF2-40B4-BE49-F238E27FC236}">
                <a16:creationId xmlns:a16="http://schemas.microsoft.com/office/drawing/2014/main" id="{1A554891-5552-4FDB-A072-E0D79D0F46E2}"/>
              </a:ext>
            </a:extLst>
          </p:cNvPr>
          <p:cNvSpPr txBox="1">
            <a:spLocks/>
          </p:cNvSpPr>
          <p:nvPr/>
        </p:nvSpPr>
        <p:spPr>
          <a:xfrm>
            <a:off x="3962439" y="1407724"/>
            <a:ext cx="4138692" cy="458885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Twinkl" panose="02000503030000020003" pitchFamily="50" charset="0"/>
                <a:ea typeface="Twinkl"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anose="02000503030000020003" pitchFamily="50" charset="0"/>
                <a:ea typeface="Twinkl"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altLang="en-US" dirty="0">
                <a:latin typeface="+mn-lt"/>
              </a:rPr>
              <a:t>Our Father, who art in heaven,</a:t>
            </a:r>
            <a:br>
              <a:rPr lang="en-GB" altLang="en-US" dirty="0">
                <a:latin typeface="+mn-lt"/>
              </a:rPr>
            </a:br>
            <a:r>
              <a:rPr lang="en-GB" altLang="en-US" dirty="0">
                <a:latin typeface="+mn-lt"/>
              </a:rPr>
              <a:t>Hallowed be thy Name.</a:t>
            </a:r>
            <a:br>
              <a:rPr lang="en-GB" altLang="en-US" dirty="0">
                <a:latin typeface="+mn-lt"/>
              </a:rPr>
            </a:br>
            <a:r>
              <a:rPr lang="en-GB" altLang="en-US" dirty="0">
                <a:latin typeface="+mn-lt"/>
              </a:rPr>
              <a:t>Thy Kingdom come. </a:t>
            </a:r>
            <a:br>
              <a:rPr lang="en-GB" altLang="en-US" dirty="0">
                <a:latin typeface="+mn-lt"/>
              </a:rPr>
            </a:br>
            <a:r>
              <a:rPr lang="en-GB" altLang="en-US" dirty="0">
                <a:latin typeface="+mn-lt"/>
              </a:rPr>
              <a:t>Thy will be done, </a:t>
            </a:r>
            <a:br>
              <a:rPr lang="en-GB" altLang="en-US" dirty="0">
                <a:latin typeface="+mn-lt"/>
              </a:rPr>
            </a:br>
            <a:r>
              <a:rPr lang="en-GB" altLang="en-US" dirty="0">
                <a:latin typeface="+mn-lt"/>
              </a:rPr>
              <a:t>On Earth as it is in heaven.</a:t>
            </a:r>
            <a:br>
              <a:rPr lang="en-GB" altLang="en-US" dirty="0">
                <a:latin typeface="+mn-lt"/>
              </a:rPr>
            </a:br>
            <a:r>
              <a:rPr lang="en-GB" altLang="en-US" dirty="0">
                <a:latin typeface="+mn-lt"/>
              </a:rPr>
              <a:t>Give us this day our daily bread.</a:t>
            </a:r>
            <a:br>
              <a:rPr lang="en-GB" altLang="en-US" dirty="0">
                <a:latin typeface="+mn-lt"/>
              </a:rPr>
            </a:br>
            <a:r>
              <a:rPr lang="en-GB" altLang="en-US" dirty="0">
                <a:latin typeface="+mn-lt"/>
              </a:rPr>
              <a:t>And forgive us our trespasses,</a:t>
            </a:r>
            <a:br>
              <a:rPr lang="en-GB" altLang="en-US" dirty="0">
                <a:latin typeface="+mn-lt"/>
              </a:rPr>
            </a:br>
            <a:r>
              <a:rPr lang="en-GB" altLang="en-US" dirty="0">
                <a:latin typeface="+mn-lt"/>
              </a:rPr>
              <a:t>As we forgive them that trespass against us. </a:t>
            </a:r>
            <a:br>
              <a:rPr lang="en-GB" altLang="en-US" dirty="0">
                <a:latin typeface="+mn-lt"/>
              </a:rPr>
            </a:br>
            <a:r>
              <a:rPr lang="en-GB" altLang="en-US" dirty="0">
                <a:latin typeface="+mn-lt"/>
              </a:rPr>
              <a:t>And lead us not into temptation, </a:t>
            </a:r>
            <a:br>
              <a:rPr lang="en-GB" altLang="en-US" dirty="0">
                <a:latin typeface="+mn-lt"/>
              </a:rPr>
            </a:br>
            <a:r>
              <a:rPr lang="en-GB" altLang="en-US" dirty="0">
                <a:latin typeface="+mn-lt"/>
              </a:rPr>
              <a:t>But deliver us from evil. </a:t>
            </a:r>
            <a:br>
              <a:rPr lang="en-GB" altLang="en-US" dirty="0">
                <a:latin typeface="+mn-lt"/>
              </a:rPr>
            </a:br>
            <a:r>
              <a:rPr lang="en-GB" altLang="en-US" dirty="0">
                <a:latin typeface="+mn-lt"/>
              </a:rPr>
              <a:t>For thine is the kingdom, The power, and the glory, For ever and ever.</a:t>
            </a:r>
          </a:p>
          <a:p>
            <a:pPr>
              <a:lnSpc>
                <a:spcPct val="100000"/>
              </a:lnSpc>
            </a:pPr>
            <a:r>
              <a:rPr lang="en-GB" altLang="en-US" dirty="0">
                <a:latin typeface="+mn-lt"/>
              </a:rPr>
              <a:t>Amen.</a:t>
            </a:r>
          </a:p>
        </p:txBody>
      </p:sp>
    </p:spTree>
    <p:extLst>
      <p:ext uri="{BB962C8B-B14F-4D97-AF65-F5344CB8AC3E}">
        <p14:creationId xmlns:p14="http://schemas.microsoft.com/office/powerpoint/2010/main" val="3245005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21"/>
          <p:cNvSpPr txBox="1">
            <a:spLocks noChangeArrowheads="1"/>
          </p:cNvSpPr>
          <p:nvPr/>
        </p:nvSpPr>
        <p:spPr bwMode="auto">
          <a:xfrm>
            <a:off x="878478" y="5996579"/>
            <a:ext cx="3493149" cy="10709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 by [</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Author</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CC BY 2.</a:t>
            </a:r>
          </a:p>
        </p:txBody>
      </p:sp>
      <p:sp>
        <p:nvSpPr>
          <p:cNvPr id="3" name="Title 2"/>
          <p:cNvSpPr>
            <a:spLocks noGrp="1"/>
          </p:cNvSpPr>
          <p:nvPr>
            <p:ph type="title" idx="4294967295"/>
          </p:nvPr>
        </p:nvSpPr>
        <p:spPr>
          <a:xfrm>
            <a:off x="461962" y="845010"/>
            <a:ext cx="8220075" cy="717550"/>
          </a:xfrm>
        </p:spPr>
        <p:txBody>
          <a:bodyPr>
            <a:noAutofit/>
          </a:bodyPr>
          <a:lstStyle/>
          <a:p>
            <a:r>
              <a:rPr lang="en-GB" b="1" dirty="0">
                <a:solidFill>
                  <a:schemeClr val="accent4"/>
                </a:solidFill>
                <a:latin typeface="+mn-lt"/>
              </a:rPr>
              <a:t>Christian Beliefs</a:t>
            </a:r>
          </a:p>
        </p:txBody>
      </p:sp>
      <p:sp>
        <p:nvSpPr>
          <p:cNvPr id="2" name="Content Placeholder 6">
            <a:extLst>
              <a:ext uri="{FF2B5EF4-FFF2-40B4-BE49-F238E27FC236}">
                <a16:creationId xmlns:a16="http://schemas.microsoft.com/office/drawing/2014/main" id="{1A554891-5552-4FDB-A072-E0D79D0F46E2}"/>
              </a:ext>
            </a:extLst>
          </p:cNvPr>
          <p:cNvSpPr txBox="1">
            <a:spLocks/>
          </p:cNvSpPr>
          <p:nvPr/>
        </p:nvSpPr>
        <p:spPr>
          <a:xfrm>
            <a:off x="740808" y="2019761"/>
            <a:ext cx="3493149" cy="2285540"/>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Twinkl" panose="02000503030000020003" pitchFamily="50" charset="0"/>
                <a:ea typeface="Twinkl"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anose="02000503030000020003" pitchFamily="50" charset="0"/>
                <a:ea typeface="Twinkl"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ct val="0"/>
              </a:spcBef>
              <a:buFont typeface="Arial" panose="020B0604020202020204" pitchFamily="34" charset="0"/>
              <a:buNone/>
              <a:defRPr/>
            </a:pPr>
            <a:r>
              <a:rPr lang="en-GB" altLang="en-US" sz="1800" b="1" dirty="0">
                <a:latin typeface="+mn-lt"/>
                <a:ea typeface="Sassoon Infant Rg" panose="02000503030000020003" pitchFamily="50" charset="0"/>
                <a:cs typeface="Arial" panose="020B0604020202020204" pitchFamily="34" charset="0"/>
              </a:rPr>
              <a:t>Following God’s rules</a:t>
            </a:r>
          </a:p>
          <a:p>
            <a:pPr>
              <a:lnSpc>
                <a:spcPct val="100000"/>
              </a:lnSpc>
              <a:spcBef>
                <a:spcPct val="0"/>
              </a:spcBef>
              <a:buFont typeface="Arial" panose="020B0604020202020204" pitchFamily="34" charset="0"/>
              <a:buNone/>
              <a:defRPr/>
            </a:pPr>
            <a:endParaRPr lang="en-GB" altLang="en-US" sz="1800" b="1" dirty="0">
              <a:latin typeface="+mn-lt"/>
              <a:ea typeface="Sassoon Infant Rg" panose="02000503030000020003" pitchFamily="50" charset="0"/>
              <a:cs typeface="Arial" panose="020B0604020202020204" pitchFamily="34" charset="0"/>
            </a:endParaRPr>
          </a:p>
          <a:p>
            <a:pPr>
              <a:lnSpc>
                <a:spcPct val="100000"/>
              </a:lnSpc>
              <a:spcBef>
                <a:spcPct val="0"/>
              </a:spcBef>
              <a:buFont typeface="Arial" panose="020B0604020202020204" pitchFamily="34" charset="0"/>
              <a:buNone/>
              <a:defRPr/>
            </a:pPr>
            <a:r>
              <a:rPr lang="en-GB" altLang="en-US" sz="1800" dirty="0">
                <a:latin typeface="+mn-lt"/>
                <a:ea typeface="Sassoon Infant Rg" panose="02000503030000020003" pitchFamily="50" charset="0"/>
                <a:cs typeface="Arial" panose="020B0604020202020204" pitchFamily="34" charset="0"/>
              </a:rPr>
              <a:t>These are God’s rules set out in the Bible, the Christian holy book.  </a:t>
            </a:r>
          </a:p>
          <a:p>
            <a:pPr>
              <a:lnSpc>
                <a:spcPct val="100000"/>
              </a:lnSpc>
              <a:spcBef>
                <a:spcPct val="0"/>
              </a:spcBef>
              <a:buFont typeface="Arial" panose="020B0604020202020204" pitchFamily="34" charset="0"/>
              <a:buNone/>
              <a:defRPr/>
            </a:pPr>
            <a:r>
              <a:rPr lang="en-GB" altLang="en-US" sz="1800" dirty="0">
                <a:latin typeface="+mn-lt"/>
                <a:ea typeface="Sassoon Infant Rg" panose="02000503030000020003" pitchFamily="50" charset="0"/>
                <a:cs typeface="Arial" panose="020B0604020202020204" pitchFamily="34" charset="0"/>
              </a:rPr>
              <a:t>Christians believe that following these rules will help them to lead a good and happy life.</a:t>
            </a:r>
          </a:p>
          <a:p>
            <a:pPr>
              <a:lnSpc>
                <a:spcPct val="100000"/>
              </a:lnSpc>
              <a:spcBef>
                <a:spcPct val="0"/>
              </a:spcBef>
              <a:buFont typeface="Arial" panose="020B0604020202020204" pitchFamily="34" charset="0"/>
              <a:buNone/>
              <a:defRPr/>
            </a:pPr>
            <a:endParaRPr lang="en-GB" altLang="en-US" sz="1800" dirty="0">
              <a:latin typeface="+mn-lt"/>
              <a:ea typeface="Sassoon Infant Rg" panose="02000503030000020003" pitchFamily="50" charset="0"/>
              <a:cs typeface="Arial" panose="020B0604020202020204" pitchFamily="34" charset="0"/>
            </a:endParaRPr>
          </a:p>
          <a:p>
            <a:pPr>
              <a:lnSpc>
                <a:spcPct val="100000"/>
              </a:lnSpc>
              <a:spcBef>
                <a:spcPct val="0"/>
              </a:spcBef>
              <a:defRPr/>
            </a:pPr>
            <a:endParaRPr lang="en-GB" altLang="en-US" sz="1800" dirty="0">
              <a:latin typeface="+mn-lt"/>
              <a:ea typeface="Sassoon Infant Rg" panose="02000503030000020003" pitchFamily="50" charset="0"/>
              <a:cs typeface="Arial" panose="020B0604020202020204" pitchFamily="34" charset="0"/>
            </a:endParaRPr>
          </a:p>
        </p:txBody>
      </p:sp>
      <p:pic>
        <p:nvPicPr>
          <p:cNvPr id="7" name="Picture 6">
            <a:extLst>
              <a:ext uri="{FF2B5EF4-FFF2-40B4-BE49-F238E27FC236}">
                <a16:creationId xmlns:a16="http://schemas.microsoft.com/office/drawing/2014/main" id="{1E7F57E6-6AE1-49E7-8200-4CBC76ABC47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5691" y="4305301"/>
            <a:ext cx="2484538" cy="2094169"/>
          </a:xfrm>
          <a:prstGeom prst="rect">
            <a:avLst/>
          </a:prstGeom>
        </p:spPr>
      </p:pic>
      <p:sp>
        <p:nvSpPr>
          <p:cNvPr id="8" name="Content Placeholder 6">
            <a:extLst>
              <a:ext uri="{FF2B5EF4-FFF2-40B4-BE49-F238E27FC236}">
                <a16:creationId xmlns:a16="http://schemas.microsoft.com/office/drawing/2014/main" id="{F8581312-9A32-459A-9C08-8901A41300F8}"/>
              </a:ext>
            </a:extLst>
          </p:cNvPr>
          <p:cNvSpPr txBox="1">
            <a:spLocks/>
          </p:cNvSpPr>
          <p:nvPr/>
        </p:nvSpPr>
        <p:spPr>
          <a:xfrm>
            <a:off x="4233957" y="1427942"/>
            <a:ext cx="4181617" cy="458885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Twinkl" panose="02000503030000020003" pitchFamily="50" charset="0"/>
                <a:ea typeface="Twinkl"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anose="02000503030000020003" pitchFamily="50" charset="0"/>
                <a:ea typeface="Twinkl"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anose="02000503030000020003" pitchFamily="50" charset="0"/>
                <a:ea typeface="Twinkl"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0000"/>
              </a:lnSpc>
              <a:spcBef>
                <a:spcPct val="0"/>
              </a:spcBef>
              <a:buFont typeface="Arial" panose="020B0604020202020204" pitchFamily="34" charset="0"/>
              <a:buChar char="•"/>
              <a:defRPr/>
            </a:pPr>
            <a:r>
              <a:rPr lang="en-GB" altLang="en-US" sz="1800" dirty="0">
                <a:latin typeface="+mn-lt"/>
                <a:ea typeface="Sassoon Infant Rg" panose="02000503030000020003" pitchFamily="50" charset="0"/>
                <a:cs typeface="Arial" panose="020B0604020202020204" pitchFamily="34" charset="0"/>
              </a:rPr>
              <a:t>Love God more than all others.</a:t>
            </a:r>
          </a:p>
          <a:p>
            <a:pPr marL="342900" indent="-342900">
              <a:lnSpc>
                <a:spcPct val="100000"/>
              </a:lnSpc>
              <a:spcBef>
                <a:spcPct val="0"/>
              </a:spcBef>
              <a:buFont typeface="Arial" panose="020B0604020202020204" pitchFamily="34" charset="0"/>
              <a:buChar char="•"/>
              <a:defRPr/>
            </a:pPr>
            <a:r>
              <a:rPr lang="en-GB" altLang="en-US" sz="1800" dirty="0">
                <a:latin typeface="+mn-lt"/>
                <a:ea typeface="Sassoon Infant Rg" panose="02000503030000020003" pitchFamily="50" charset="0"/>
                <a:cs typeface="Arial" panose="020B0604020202020204" pitchFamily="34" charset="0"/>
              </a:rPr>
              <a:t>Don’t make anything more important than God.</a:t>
            </a:r>
          </a:p>
          <a:p>
            <a:pPr marL="342900" indent="-342900">
              <a:lnSpc>
                <a:spcPct val="100000"/>
              </a:lnSpc>
              <a:spcBef>
                <a:spcPct val="0"/>
              </a:spcBef>
              <a:buFont typeface="Arial" panose="020B0604020202020204" pitchFamily="34" charset="0"/>
              <a:buChar char="•"/>
              <a:defRPr/>
            </a:pPr>
            <a:r>
              <a:rPr lang="en-GB" altLang="en-US" sz="1800" dirty="0">
                <a:latin typeface="+mn-lt"/>
                <a:ea typeface="Sassoon Infant Rg" panose="02000503030000020003" pitchFamily="50" charset="0"/>
                <a:cs typeface="Arial" panose="020B0604020202020204" pitchFamily="34" charset="0"/>
              </a:rPr>
              <a:t>Always use God’s name with love respect.</a:t>
            </a:r>
          </a:p>
          <a:p>
            <a:pPr marL="342900" indent="-342900">
              <a:lnSpc>
                <a:spcPct val="100000"/>
              </a:lnSpc>
              <a:spcBef>
                <a:spcPct val="0"/>
              </a:spcBef>
              <a:buFont typeface="Arial" panose="020B0604020202020204" pitchFamily="34" charset="0"/>
              <a:buChar char="•"/>
              <a:defRPr/>
            </a:pPr>
            <a:r>
              <a:rPr lang="en-GB" altLang="en-US" sz="1800" dirty="0">
                <a:latin typeface="+mn-lt"/>
                <a:ea typeface="Sassoon Infant Rg" panose="02000503030000020003" pitchFamily="50" charset="0"/>
                <a:cs typeface="Arial" panose="020B0604020202020204" pitchFamily="34" charset="0"/>
              </a:rPr>
              <a:t>Rest on a Sunday.</a:t>
            </a:r>
          </a:p>
          <a:p>
            <a:pPr marL="342900" indent="-342900">
              <a:lnSpc>
                <a:spcPct val="100000"/>
              </a:lnSpc>
              <a:spcBef>
                <a:spcPct val="0"/>
              </a:spcBef>
              <a:buFont typeface="Arial" panose="020B0604020202020204" pitchFamily="34" charset="0"/>
              <a:buChar char="•"/>
              <a:defRPr/>
            </a:pPr>
            <a:r>
              <a:rPr lang="en-GB" altLang="en-US" sz="1800" dirty="0">
                <a:latin typeface="+mn-lt"/>
                <a:ea typeface="Sassoon Infant Rg" panose="02000503030000020003" pitchFamily="50" charset="0"/>
                <a:cs typeface="Arial" panose="020B0604020202020204" pitchFamily="34" charset="0"/>
              </a:rPr>
              <a:t>Love and respect your parents.</a:t>
            </a:r>
          </a:p>
          <a:p>
            <a:pPr marL="342900" indent="-342900">
              <a:lnSpc>
                <a:spcPct val="100000"/>
              </a:lnSpc>
              <a:spcBef>
                <a:spcPct val="0"/>
              </a:spcBef>
              <a:buFont typeface="Arial" panose="020B0604020202020204" pitchFamily="34" charset="0"/>
              <a:buChar char="•"/>
              <a:defRPr/>
            </a:pPr>
            <a:r>
              <a:rPr lang="en-GB" altLang="en-US" sz="1800" dirty="0">
                <a:latin typeface="+mn-lt"/>
                <a:ea typeface="Sassoon Infant Rg" panose="02000503030000020003" pitchFamily="50" charset="0"/>
                <a:cs typeface="Arial" panose="020B0604020202020204" pitchFamily="34" charset="0"/>
              </a:rPr>
              <a:t>Never hurt others.</a:t>
            </a:r>
          </a:p>
          <a:p>
            <a:pPr marL="342900" indent="-342900">
              <a:lnSpc>
                <a:spcPct val="100000"/>
              </a:lnSpc>
              <a:spcBef>
                <a:spcPct val="0"/>
              </a:spcBef>
              <a:buFont typeface="Arial" panose="020B0604020202020204" pitchFamily="34" charset="0"/>
              <a:buChar char="•"/>
              <a:defRPr/>
            </a:pPr>
            <a:r>
              <a:rPr lang="en-GB" altLang="en-US" sz="1800" dirty="0">
                <a:latin typeface="+mn-lt"/>
                <a:ea typeface="Sassoon Infant Rg" panose="02000503030000020003" pitchFamily="50" charset="0"/>
                <a:cs typeface="Arial" panose="020B0604020202020204" pitchFamily="34" charset="0"/>
              </a:rPr>
              <a:t>Be faithful to your husband or wife.</a:t>
            </a:r>
          </a:p>
          <a:p>
            <a:pPr marL="342900" indent="-342900">
              <a:lnSpc>
                <a:spcPct val="100000"/>
              </a:lnSpc>
              <a:spcBef>
                <a:spcPct val="0"/>
              </a:spcBef>
              <a:buFont typeface="Arial" panose="020B0604020202020204" pitchFamily="34" charset="0"/>
              <a:buChar char="•"/>
              <a:defRPr/>
            </a:pPr>
            <a:r>
              <a:rPr lang="en-GB" altLang="en-US" sz="1800" dirty="0">
                <a:latin typeface="+mn-lt"/>
                <a:ea typeface="Sassoon Infant Rg" panose="02000503030000020003" pitchFamily="50" charset="0"/>
                <a:cs typeface="Arial" panose="020B0604020202020204" pitchFamily="34" charset="0"/>
              </a:rPr>
              <a:t>Don’t steal.</a:t>
            </a:r>
          </a:p>
          <a:p>
            <a:pPr marL="342900" indent="-342900">
              <a:lnSpc>
                <a:spcPct val="100000"/>
              </a:lnSpc>
              <a:spcBef>
                <a:spcPct val="0"/>
              </a:spcBef>
              <a:buFont typeface="Arial" panose="020B0604020202020204" pitchFamily="34" charset="0"/>
              <a:buChar char="•"/>
              <a:defRPr/>
            </a:pPr>
            <a:r>
              <a:rPr lang="en-GB" altLang="en-US" sz="1800" dirty="0">
                <a:latin typeface="+mn-lt"/>
                <a:ea typeface="Sassoon Infant Rg" panose="02000503030000020003" pitchFamily="50" charset="0"/>
                <a:cs typeface="Arial" panose="020B0604020202020204" pitchFamily="34" charset="0"/>
              </a:rPr>
              <a:t>Always tell the truth.</a:t>
            </a:r>
          </a:p>
          <a:p>
            <a:pPr marL="342900" indent="-342900">
              <a:lnSpc>
                <a:spcPct val="100000"/>
              </a:lnSpc>
              <a:spcBef>
                <a:spcPct val="0"/>
              </a:spcBef>
              <a:buFont typeface="Arial" panose="020B0604020202020204" pitchFamily="34" charset="0"/>
              <a:buChar char="•"/>
              <a:defRPr/>
            </a:pPr>
            <a:r>
              <a:rPr lang="en-GB" altLang="en-US" sz="1800" dirty="0">
                <a:latin typeface="+mn-lt"/>
                <a:ea typeface="Sassoon Infant Rg" panose="02000503030000020003" pitchFamily="50" charset="0"/>
                <a:cs typeface="Arial" panose="020B0604020202020204" pitchFamily="34" charset="0"/>
              </a:rPr>
              <a:t>Be happy with what you have. </a:t>
            </a:r>
          </a:p>
        </p:txBody>
      </p:sp>
      <p:sp>
        <p:nvSpPr>
          <p:cNvPr id="9" name="Rectangle: Rounded Corners 8">
            <a:extLst>
              <a:ext uri="{FF2B5EF4-FFF2-40B4-BE49-F238E27FC236}">
                <a16:creationId xmlns:a16="http://schemas.microsoft.com/office/drawing/2014/main" id="{2D6FC55C-19D7-489A-A657-6DDAE06C34EC}"/>
              </a:ext>
            </a:extLst>
          </p:cNvPr>
          <p:cNvSpPr/>
          <p:nvPr/>
        </p:nvSpPr>
        <p:spPr>
          <a:xfrm>
            <a:off x="4233957" y="1668780"/>
            <a:ext cx="4181617" cy="4107180"/>
          </a:xfrm>
          <a:prstGeom prst="roundRect">
            <a:avLst>
              <a:gd name="adj" fmla="val 9005"/>
            </a:avLst>
          </a:prstGeom>
          <a:noFill/>
          <a:ln w="38100"/>
        </p:spPr>
        <p:style>
          <a:lnRef idx="2">
            <a:schemeClr val="accent4"/>
          </a:lnRef>
          <a:fillRef idx="1">
            <a:schemeClr val="lt1"/>
          </a:fillRef>
          <a:effectRef idx="0">
            <a:schemeClr val="accent4"/>
          </a:effectRef>
          <a:fontRef idx="minor">
            <a:schemeClr val="dk1"/>
          </a:fontRef>
        </p:style>
        <p:txBody>
          <a:bodyPr rtlCol="0" anchor="ctr"/>
          <a:lstStyle/>
          <a:p>
            <a:pPr algn="ctr"/>
            <a:endParaRPr lang="en-AU"/>
          </a:p>
        </p:txBody>
      </p:sp>
    </p:spTree>
    <p:extLst>
      <p:ext uri="{BB962C8B-B14F-4D97-AF65-F5344CB8AC3E}">
        <p14:creationId xmlns:p14="http://schemas.microsoft.com/office/powerpoint/2010/main" val="1483238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p:cNvSpPr/>
          <p:nvPr/>
        </p:nvSpPr>
        <p:spPr bwMode="auto">
          <a:xfrm>
            <a:off x="442783" y="1963712"/>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itle 1"/>
          <p:cNvSpPr txBox="1">
            <a:spLocks/>
          </p:cNvSpPr>
          <p:nvPr/>
        </p:nvSpPr>
        <p:spPr>
          <a:xfrm>
            <a:off x="563693" y="2284258"/>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Your Task</a:t>
            </a:r>
          </a:p>
        </p:txBody>
      </p:sp>
      <p:sp>
        <p:nvSpPr>
          <p:cNvPr id="16" name="Content Placeholder 15"/>
          <p:cNvSpPr>
            <a:spLocks noGrp="1"/>
          </p:cNvSpPr>
          <p:nvPr>
            <p:ph idx="4294967295"/>
          </p:nvPr>
        </p:nvSpPr>
        <p:spPr>
          <a:xfrm>
            <a:off x="568194" y="2992581"/>
            <a:ext cx="7886700" cy="995827"/>
          </a:xfrm>
        </p:spPr>
        <p:txBody>
          <a:bodyPr>
            <a:noAutofit/>
          </a:bodyPr>
          <a:lstStyle/>
          <a:p>
            <a:pPr algn="ctr">
              <a:lnSpc>
                <a:spcPct val="100000"/>
              </a:lnSpc>
              <a:spcBef>
                <a:spcPct val="0"/>
              </a:spcBef>
              <a:buFont typeface="Arial" panose="020B0604020202020204" pitchFamily="34" charset="0"/>
              <a:buNone/>
            </a:pPr>
            <a:r>
              <a:rPr lang="en-GB" altLang="en-US" sz="1800" dirty="0">
                <a:latin typeface="+mn-lt"/>
                <a:ea typeface="Sassoon Infant Rg" panose="02000503030000020003" pitchFamily="50" charset="0"/>
                <a:cs typeface="Arial" panose="020B0604020202020204" pitchFamily="34" charset="0"/>
              </a:rPr>
              <a:t>Write or draw about the Christian beliefs which you have learned about today.</a:t>
            </a:r>
          </a:p>
        </p:txBody>
      </p:sp>
    </p:spTree>
    <p:extLst>
      <p:ext uri="{BB962C8B-B14F-4D97-AF65-F5344CB8AC3E}">
        <p14:creationId xmlns:p14="http://schemas.microsoft.com/office/powerpoint/2010/main" val="41554376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C62058F5-E99F-4F27-B9E9-05AC47688FF5}" vid="{052CBA24-7177-4CBD-BE8E-943201157C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145</TotalTime>
  <Words>775</Words>
  <Application>Microsoft Office PowerPoint</Application>
  <PresentationFormat>On-screen Show (4:3)</PresentationFormat>
  <Paragraphs>78</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Sassoon Infant Rg</vt:lpstr>
      <vt:lpstr>Roboto</vt:lpstr>
      <vt:lpstr>Calibri</vt:lpstr>
      <vt:lpstr>Twinkl</vt:lpstr>
      <vt:lpstr>Office Theme</vt:lpstr>
      <vt:lpstr>PowerPoint Presentation</vt:lpstr>
      <vt:lpstr>PowerPoint Presentation</vt:lpstr>
      <vt:lpstr>PowerPoint Presentation</vt:lpstr>
      <vt:lpstr>PowerPoint Presentation</vt:lpstr>
      <vt:lpstr>Christian Beliefs</vt:lpstr>
      <vt:lpstr>Christian Beliefs</vt:lpstr>
      <vt:lpstr>Christian Beliefs</vt:lpstr>
      <vt:lpstr>Christian Beliefs</vt:lpstr>
      <vt:lpstr>Christian Beliefs</vt:lpstr>
      <vt:lpstr>The Lord’s Prayer</vt:lpstr>
      <vt:lpstr>Christian Beliefs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Twinkl-A10</dc:creator>
  <cp:lastModifiedBy>user1</cp:lastModifiedBy>
  <cp:revision>13</cp:revision>
  <dcterms:created xsi:type="dcterms:W3CDTF">2020-11-18T04:07:46Z</dcterms:created>
  <dcterms:modified xsi:type="dcterms:W3CDTF">2021-01-08T13:07:40Z</dcterms:modified>
</cp:coreProperties>
</file>