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60" r:id="rId5"/>
    <p:sldId id="262" r:id="rId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978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5720-450C-45D1-9F1D-F9CEBDAFA3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CFDF8-3524-413E-98B7-2CAE981E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740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5720-450C-45D1-9F1D-F9CEBDAFA3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CFDF8-3524-413E-98B7-2CAE981E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30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5720-450C-45D1-9F1D-F9CEBDAFA3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CFDF8-3524-413E-98B7-2CAE981E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819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5720-450C-45D1-9F1D-F9CEBDAFA3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CFDF8-3524-413E-98B7-2CAE981E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462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5720-450C-45D1-9F1D-F9CEBDAFA3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CFDF8-3524-413E-98B7-2CAE981E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126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5720-450C-45D1-9F1D-F9CEBDAFA3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CFDF8-3524-413E-98B7-2CAE981E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818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5720-450C-45D1-9F1D-F9CEBDAFA3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CFDF8-3524-413E-98B7-2CAE981E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445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5720-450C-45D1-9F1D-F9CEBDAFA3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CFDF8-3524-413E-98B7-2CAE981E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646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5720-450C-45D1-9F1D-F9CEBDAFA3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CFDF8-3524-413E-98B7-2CAE981E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180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5720-450C-45D1-9F1D-F9CEBDAFA3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CFDF8-3524-413E-98B7-2CAE981E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718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45720-450C-45D1-9F1D-F9CEBDAFA3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CFDF8-3524-413E-98B7-2CAE981E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8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45720-450C-45D1-9F1D-F9CEBDAFA3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CFDF8-3524-413E-98B7-2CAE981E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104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oddizzi.com/teachers/explore-the-world/country-close-up/case-study-india/living-in-india/transport-2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NTFPreCursivef" panose="03000400000000000000" pitchFamily="66" charset="0"/>
              </a:rPr>
              <a:t>India.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845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FPreCursivef" panose="03000400000000000000" pitchFamily="66" charset="0"/>
              </a:rPr>
              <a:t>We are learning about Indian transport. </a:t>
            </a:r>
            <a:endParaRPr lang="en-GB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65A67D9-DB79-4136-910F-390256162D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87824" y="2216931"/>
            <a:ext cx="3312368" cy="3155316"/>
          </a:xfrm>
        </p:spPr>
      </p:pic>
    </p:spTree>
    <p:extLst>
      <p:ext uri="{BB962C8B-B14F-4D97-AF65-F5344CB8AC3E}">
        <p14:creationId xmlns:p14="http://schemas.microsoft.com/office/powerpoint/2010/main" val="2792698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2637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NTFPreCursivef" panose="03000400000000000000" pitchFamily="66" charset="0"/>
              </a:rPr>
              <a:t>The main methods of travel in India are similar to those in the United Kingdoms – cars, buses, planes, trains and bicycles but as the cities are so busy, roads can be very chaotic.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2D3CD-ABC9-4E0D-BB4A-47248AF59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121099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9687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NTFPreCursivef" panose="03000400000000000000" pitchFamily="66" charset="0"/>
              </a:rPr>
              <a:t>Visit this webpage and find out about transport in India.</a:t>
            </a:r>
            <a:endParaRPr lang="en-GB" dirty="0"/>
          </a:p>
        </p:txBody>
      </p:sp>
      <p:pic>
        <p:nvPicPr>
          <p:cNvPr id="7" name="Content Placeholder 6">
            <a:hlinkClick r:id="rId2"/>
            <a:extLst>
              <a:ext uri="{FF2B5EF4-FFF2-40B4-BE49-F238E27FC236}">
                <a16:creationId xmlns:a16="http://schemas.microsoft.com/office/drawing/2014/main" id="{5A3909A2-DD10-47BD-A0F7-5697F0E674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03648" y="2003788"/>
            <a:ext cx="5986804" cy="3513443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8BF16A-7A7A-415C-B95C-5BDDC64455C6}"/>
              </a:ext>
            </a:extLst>
          </p:cNvPr>
          <p:cNvSpPr txBox="1"/>
          <p:nvPr/>
        </p:nvSpPr>
        <p:spPr>
          <a:xfrm>
            <a:off x="611560" y="5877272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NTFPreCursivef" panose="03000400000000000000" pitchFamily="66" charset="0"/>
              </a:rPr>
              <a:t>https://www.oddizzi.com/teachers/explore-the-world/country-close-up/case-study-india/living-in-india/transport-2/</a:t>
            </a:r>
            <a:endParaRPr lang="en-GB" dirty="0">
              <a:latin typeface="NTFPreCursivef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385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FPreCursivef" panose="03000400000000000000" pitchFamily="66" charset="0"/>
              </a:rPr>
              <a:t>Tasks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NTFPreCursivef" panose="03000400000000000000" pitchFamily="66" charset="0"/>
              </a:rPr>
              <a:t>How many different vehicles did you see? Were there any that vehicles that are not </a:t>
            </a:r>
            <a:r>
              <a:rPr lang="en-GB">
                <a:latin typeface="NTFPreCursivef" panose="03000400000000000000" pitchFamily="66" charset="0"/>
              </a:rPr>
              <a:t>seen in the UK?</a:t>
            </a:r>
            <a:endParaRPr lang="en-GB" dirty="0">
              <a:latin typeface="NTFPreCursivef" panose="03000400000000000000" pitchFamily="66" charset="0"/>
            </a:endParaRPr>
          </a:p>
          <a:p>
            <a:endParaRPr lang="en-GB" dirty="0">
              <a:latin typeface="NTFPreCursivef" panose="03000400000000000000" pitchFamily="66" charset="0"/>
            </a:endParaRPr>
          </a:p>
          <a:p>
            <a:r>
              <a:rPr lang="en-GB" dirty="0">
                <a:latin typeface="NTFPreCursivef" panose="03000400000000000000" pitchFamily="66" charset="0"/>
              </a:rPr>
              <a:t>Can you draw a picture of a </a:t>
            </a:r>
            <a:r>
              <a:rPr lang="en-GB" dirty="0" err="1">
                <a:latin typeface="NTFPreCursivef" panose="03000400000000000000" pitchFamily="66" charset="0"/>
              </a:rPr>
              <a:t>Tuk</a:t>
            </a:r>
            <a:r>
              <a:rPr lang="en-GB" dirty="0">
                <a:latin typeface="NTFPreCursivef" panose="03000400000000000000" pitchFamily="66" charset="0"/>
              </a:rPr>
              <a:t> </a:t>
            </a:r>
            <a:r>
              <a:rPr lang="en-GB" dirty="0" err="1">
                <a:latin typeface="NTFPreCursivef" panose="03000400000000000000" pitchFamily="66" charset="0"/>
              </a:rPr>
              <a:t>Tuk</a:t>
            </a:r>
            <a:r>
              <a:rPr lang="en-GB" dirty="0">
                <a:latin typeface="NTFPreCursivef" panose="03000400000000000000" pitchFamily="66" charset="0"/>
              </a:rPr>
              <a:t> ?</a:t>
            </a:r>
          </a:p>
          <a:p>
            <a:endParaRPr lang="en-GB" dirty="0">
              <a:latin typeface="NTFPreCursivef" panose="03000400000000000000" pitchFamily="66" charset="0"/>
            </a:endParaRPr>
          </a:p>
          <a:p>
            <a:r>
              <a:rPr lang="en-GB" dirty="0">
                <a:latin typeface="NTFPreCursivef" panose="03000400000000000000" pitchFamily="66" charset="0"/>
              </a:rPr>
              <a:t>What different animals did you see being used as transport? </a:t>
            </a:r>
          </a:p>
          <a:p>
            <a:endParaRPr lang="en-GB" dirty="0">
              <a:latin typeface="NTFPreCursivef" panose="03000400000000000000" pitchFamily="66" charset="0"/>
            </a:endParaRPr>
          </a:p>
          <a:p>
            <a:endParaRPr lang="en-GB" dirty="0">
              <a:latin typeface="NTFPreCursivef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2018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122</Words>
  <Application>Microsoft Office PowerPoint</Application>
  <PresentationFormat>On-screen Show (4:3)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NTFPreCursivef</vt:lpstr>
      <vt:lpstr>Office Theme</vt:lpstr>
      <vt:lpstr>India.</vt:lpstr>
      <vt:lpstr>We are learning about Indian transport. </vt:lpstr>
      <vt:lpstr>The main methods of travel in India are similar to those in the United Kingdoms – cars, buses, planes, trains and bicycles but as the cities are so busy, roads can be very chaotic.</vt:lpstr>
      <vt:lpstr>Visit this webpage and find out about transport in India.</vt:lpstr>
      <vt:lpstr>Tasks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Wenham</dc:creator>
  <cp:lastModifiedBy>9317027 Rachel Wenham</cp:lastModifiedBy>
  <cp:revision>8</cp:revision>
  <cp:lastPrinted>2021-01-08T10:33:43Z</cp:lastPrinted>
  <dcterms:created xsi:type="dcterms:W3CDTF">2021-01-05T09:04:18Z</dcterms:created>
  <dcterms:modified xsi:type="dcterms:W3CDTF">2021-01-14T09:18:42Z</dcterms:modified>
</cp:coreProperties>
</file>