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>
        <p:scale>
          <a:sx n="91" d="100"/>
          <a:sy n="91" d="100"/>
        </p:scale>
        <p:origin x="-126" y="-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6/2/2020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19.jpg"/><Relationship Id="rId7" Type="http://schemas.openxmlformats.org/officeDocument/2006/relationships/image" Target="../media/image23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10" Type="http://schemas.openxmlformats.org/officeDocument/2006/relationships/image" Target="../media/image26.jpg"/><Relationship Id="rId4" Type="http://schemas.openxmlformats.org/officeDocument/2006/relationships/image" Target="../media/image20.jpg"/><Relationship Id="rId9" Type="http://schemas.openxmlformats.org/officeDocument/2006/relationships/image" Target="../media/image25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3" Type="http://schemas.openxmlformats.org/officeDocument/2006/relationships/image" Target="../media/image28.jpg"/><Relationship Id="rId7" Type="http://schemas.openxmlformats.org/officeDocument/2006/relationships/image" Target="../media/image32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10" Type="http://schemas.openxmlformats.org/officeDocument/2006/relationships/image" Target="../media/image35.jpg"/><Relationship Id="rId4" Type="http://schemas.openxmlformats.org/officeDocument/2006/relationships/image" Target="../media/image29.jpg"/><Relationship Id="rId9" Type="http://schemas.openxmlformats.org/officeDocument/2006/relationships/image" Target="../media/image34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 smtClean="0"/>
              <a:t>Fitzwaryn</a:t>
            </a:r>
            <a:r>
              <a:rPr lang="en-GB" dirty="0"/>
              <a:t> </a:t>
            </a:r>
            <a:r>
              <a:rPr lang="en-GB" dirty="0" smtClean="0"/>
              <a:t>School’s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4400" dirty="0" smtClean="0"/>
              <a:t>Virtual Coffee Morning Lockdown Recipe Book</a:t>
            </a:r>
            <a:endParaRPr lang="en-GB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723" y="584617"/>
            <a:ext cx="1499017" cy="17988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744" y="4978399"/>
            <a:ext cx="2281282" cy="1710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947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794480"/>
            <a:ext cx="6241816" cy="554635"/>
          </a:xfrm>
        </p:spPr>
        <p:txBody>
          <a:bodyPr>
            <a:normAutofit/>
          </a:bodyPr>
          <a:lstStyle/>
          <a:p>
            <a:r>
              <a:rPr lang="en-GB" sz="2400" b="1" dirty="0" smtClean="0"/>
              <a:t>Selina’s Lemon Drizzle</a:t>
            </a:r>
            <a:endParaRPr lang="en-GB" sz="2400" b="1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25" r="7225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1618939"/>
            <a:ext cx="6241816" cy="4422098"/>
          </a:xfrm>
        </p:spPr>
        <p:txBody>
          <a:bodyPr>
            <a:normAutofit/>
          </a:bodyPr>
          <a:lstStyle/>
          <a:p>
            <a:pPr algn="l"/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Ingredients</a:t>
            </a:r>
          </a:p>
          <a:p>
            <a:pPr algn="l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225g/8oz unsalted butter, softened, plus extra for greasing</a:t>
            </a:r>
          </a:p>
          <a:p>
            <a:pPr algn="l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225g/8oz caster sugar</a:t>
            </a:r>
          </a:p>
          <a:p>
            <a:pPr algn="l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4 free-range eggs</a:t>
            </a:r>
          </a:p>
          <a:p>
            <a:pPr algn="l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225g/8oz self-raising flour</a:t>
            </a:r>
          </a:p>
          <a:p>
            <a:pPr algn="l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unwaxed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lemon, zest and juice</a:t>
            </a:r>
          </a:p>
          <a:p>
            <a:pPr algn="l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85g/3oz icing </a:t>
            </a: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sugar</a:t>
            </a:r>
          </a:p>
          <a:p>
            <a:pPr algn="l"/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Method</a:t>
            </a:r>
          </a:p>
          <a:p>
            <a:pPr algn="l"/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Preheat the oven to 180C/160C Fan/Gas 4. Grease a 900g/2lb loaf tin with a little butter and line with baking paper.</a:t>
            </a:r>
          </a:p>
          <a:p>
            <a:pPr algn="l"/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Tip the remaining butter and caster sugar into a food processor and blend for a few seconds. Add the eggs one at a time, blending after each addition. Add the flour and lemon zest and blend until smooth.</a:t>
            </a:r>
          </a:p>
          <a:p>
            <a:pPr algn="l"/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Pour the batter into the lined baking tin, flatten the top with the back of a spoon and bake for 50–55 minutes. </a:t>
            </a:r>
          </a:p>
          <a:p>
            <a:pPr algn="l"/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Meanwhile, stir together the lemon juice and icing sugar. When the cake has cooled a little, poke holes in the top using a skewer, chopstick or a piece of raw spaghetti. Drizzle over the icing, set aside for a few minutes, and serve.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281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523" y="748145"/>
            <a:ext cx="1801092" cy="24014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523" y="3325090"/>
            <a:ext cx="1801092" cy="27445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57964" y="877455"/>
            <a:ext cx="5754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Miss </a:t>
            </a:r>
            <a:r>
              <a:rPr lang="en-GB" sz="2400" b="1" dirty="0" err="1" smtClean="0"/>
              <a:t>Coneboy’s</a:t>
            </a:r>
            <a:r>
              <a:rPr lang="en-GB" sz="2400" b="1" dirty="0" smtClean="0"/>
              <a:t> </a:t>
            </a:r>
            <a:r>
              <a:rPr lang="en-GB" sz="2400" b="1" dirty="0" err="1" smtClean="0"/>
              <a:t>Malteaser</a:t>
            </a:r>
            <a:r>
              <a:rPr lang="en-GB" sz="2400" b="1" dirty="0" smtClean="0"/>
              <a:t> Cup Cakes</a:t>
            </a:r>
            <a:endParaRPr lang="en-GB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149600" y="1644073"/>
            <a:ext cx="2826327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Ingredients</a:t>
            </a:r>
          </a:p>
          <a:p>
            <a:endParaRPr lang="en-GB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Chocolate </a:t>
            </a:r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Malt Cupcakes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– 175g Unsalted Butter, room temperature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– 175g Light Brown Sugar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– 3 Large Eggs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– 140g Self-Raising Flour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– 15g Cocoa Powder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– 25g Malt Powder (I used Horlicks)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– 1-3tbsp Whole </a:t>
            </a: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Milk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93165" y="1644074"/>
            <a:ext cx="331585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1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Malt </a:t>
            </a:r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Buttercream Frosting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– 150g Unsalted Butter, room temperature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– 375g Icing Sugar, sifted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– 25g Malt Powder (I used Horlicks)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– 1-3tbsp Whole Milk</a:t>
            </a: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Decorations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Maltesers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– Crushed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Maltesers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66473" y="3722255"/>
            <a:ext cx="819265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Method</a:t>
            </a:r>
          </a:p>
          <a:p>
            <a:pPr marL="228600" indent="-228600">
              <a:buAutoNum type="arabicParenR"/>
            </a:pPr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make the Cupcakes – Heat your oven to 180C/160 Fan/350F and line a cupcake/muffin tin with 12 Large cupcakes cases/Muffin Cases</a:t>
            </a:r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2) With a stand mixer – Beat the butter with the light brown sugar until light and fluffy – Add the eggs, self-raising flour, cocoa powder and malt powder into the mix and beat briefly until well combined. Loosen slightly with the Milk if needed!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3) Spoon the mix into the cupcake cases evenly – bake in the oven for 15-20 minutes until they’re baked through and they are springy to touch – Mine usually take 17-18 minutes, leave them to cool fully on a wire rack!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4) To make the Malt Buttercream Frosting –Beat the butter with an electric mixer for a couple of minutes to loosen it – Gradually add the icing sugar on a slow speed until it is combined then speed the mixer up and beat for 3-4 minutes until fluffy and smooth.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5) Add the malt powder, keep on beating for 5 minutes until whipped! If its really stiff, loosen with the Milk for a </a:t>
            </a:r>
            <a:r>
              <a:rPr lang="en-US" sz="1100" dirty="0" err="1">
                <a:latin typeface="Arial" panose="020B0604020202020204" pitchFamily="34" charset="0"/>
                <a:cs typeface="Arial" panose="020B0604020202020204" pitchFamily="34" charset="0"/>
              </a:rPr>
              <a:t>pipeable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texture!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6) To decorate the Cupcakes – I used a Large closed star tip to decorate my cakes but you can do whatever you like!  Pipe on the buttercream – Add some </a:t>
            </a:r>
            <a:r>
              <a:rPr lang="en-US" sz="1100" dirty="0" err="1">
                <a:latin typeface="Arial" panose="020B0604020202020204" pitchFamily="34" charset="0"/>
                <a:cs typeface="Arial" panose="020B0604020202020204" pitchFamily="34" charset="0"/>
              </a:rPr>
              <a:t>Maltesers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, and then sprinkle on some crushed </a:t>
            </a:r>
            <a:r>
              <a:rPr lang="en-US" sz="1100" dirty="0" err="1">
                <a:latin typeface="Arial" panose="020B0604020202020204" pitchFamily="34" charset="0"/>
                <a:cs typeface="Arial" panose="020B0604020202020204" pitchFamily="34" charset="0"/>
              </a:rPr>
              <a:t>maltesers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as well! Enjoy!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5786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041400"/>
            <a:ext cx="6241816" cy="528782"/>
          </a:xfrm>
        </p:spPr>
        <p:txBody>
          <a:bodyPr>
            <a:normAutofit/>
          </a:bodyPr>
          <a:lstStyle/>
          <a:p>
            <a:r>
              <a:rPr lang="en-GB" sz="2400" b="1" dirty="0" smtClean="0"/>
              <a:t>Ethan’s Sponge Cake</a:t>
            </a:r>
            <a:endParaRPr lang="en-GB" sz="2400" b="1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7162" r="7162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1782618"/>
            <a:ext cx="6241816" cy="4211782"/>
          </a:xfrm>
        </p:spPr>
        <p:txBody>
          <a:bodyPr>
            <a:normAutofit/>
          </a:bodyPr>
          <a:lstStyle/>
          <a:p>
            <a:pPr algn="l"/>
            <a:r>
              <a:rPr lang="en-GB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Ingredients</a:t>
            </a:r>
          </a:p>
          <a:p>
            <a:pPr algn="l"/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4oz (110g) self raising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lour</a:t>
            </a:r>
          </a:p>
          <a:p>
            <a:pPr algn="l"/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1 teaspoon baking powder</a:t>
            </a:r>
          </a:p>
          <a:p>
            <a:pPr algn="l"/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4oz (110g) soft margarine or butter</a:t>
            </a:r>
          </a:p>
          <a:p>
            <a:pPr algn="l"/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4oz (110g) caster sugar</a:t>
            </a:r>
          </a:p>
          <a:p>
            <a:pPr algn="l"/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2 large eggs</a:t>
            </a:r>
          </a:p>
          <a:p>
            <a:pPr algn="l"/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2-3 drops of vanilla essence</a:t>
            </a:r>
          </a:p>
          <a:p>
            <a:pPr algn="l"/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To Finish- lemon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urd or jam and cream (optional)</a:t>
            </a:r>
          </a:p>
          <a:p>
            <a:pPr algn="l"/>
            <a:r>
              <a:rPr lang="en-GB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Method</a:t>
            </a:r>
          </a:p>
          <a:p>
            <a:pPr algn="l"/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Preheat oven to Gas 3 (170 c/160 fan)</a:t>
            </a:r>
          </a:p>
          <a:p>
            <a:pPr algn="l"/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Grease and line 2 sponge tins (18cm)</a:t>
            </a:r>
          </a:p>
          <a:p>
            <a:pPr algn="l"/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Sift flour and baking powder into a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arge bowl then add all the other ingredients and whisk until thoroughly combined (if too thick add 1-2 teaspoons of water to mix).</a:t>
            </a:r>
          </a:p>
          <a:p>
            <a:pPr algn="l"/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Divide between the 2 tins and bake in oven for 30 </a:t>
            </a:r>
            <a:r>
              <a:rPr lang="en-GB" sz="1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mins</a:t>
            </a: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l"/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Cool on wire rack, then sandwich together with jam (&amp; cream) or lemon curd.</a:t>
            </a:r>
          </a:p>
          <a:p>
            <a:pPr algn="l"/>
            <a:endParaRPr lang="en-GB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4157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894" y="1524000"/>
            <a:ext cx="2914216" cy="388157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932218" y="1200727"/>
            <a:ext cx="5791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Mrs </a:t>
            </a:r>
            <a:r>
              <a:rPr lang="en-GB" sz="2400" b="1" dirty="0" err="1" smtClean="0"/>
              <a:t>Kight’s</a:t>
            </a:r>
            <a:r>
              <a:rPr lang="en-GB" sz="2400" b="1" dirty="0" smtClean="0"/>
              <a:t> Cornflake Cakes</a:t>
            </a:r>
            <a:endParaRPr lang="en-GB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433455" y="2068945"/>
            <a:ext cx="677025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Ingredients</a:t>
            </a:r>
          </a:p>
          <a:p>
            <a:endParaRPr lang="en-GB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0g Butter</a:t>
            </a:r>
          </a:p>
          <a:p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100g Milk or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ark Chocolate</a:t>
            </a:r>
          </a:p>
          <a:p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3 tablespoons of Golden Syrup</a:t>
            </a:r>
          </a:p>
          <a:p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100g Cornflakes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Method</a:t>
            </a:r>
          </a:p>
          <a:p>
            <a:endParaRPr lang="en-GB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Melt the butter, chocolate and syrup together in a saucepan over a gentle heat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Put the cornflakes into a bowl and add the melted mixture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Stir together using a wooden spoon until cornflakes are well coated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Divide mixture between 12 cake cases and put in the fridge to cool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50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3600" y="1198042"/>
            <a:ext cx="3966731" cy="42860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89891" y="895927"/>
            <a:ext cx="599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T</a:t>
            </a:r>
            <a:r>
              <a:rPr lang="en-GB" sz="2400" b="1" dirty="0" smtClean="0"/>
              <a:t>he </a:t>
            </a:r>
            <a:r>
              <a:rPr lang="en-GB" sz="2400" b="1" dirty="0" err="1" smtClean="0"/>
              <a:t>Falino’s</a:t>
            </a:r>
            <a:r>
              <a:rPr lang="en-GB" sz="2400" b="1" dirty="0" smtClean="0"/>
              <a:t> Banana Cake  </a:t>
            </a:r>
            <a:endParaRPr lang="en-GB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089891" y="1856509"/>
            <a:ext cx="67148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Ingredients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ripe bananas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2 eggs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140g butter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140g caster sugar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140g s</a:t>
            </a: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elf raising 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flour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 capful vanilla essence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1/2 teaspoon mixed spice or cinnamon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Loaf tin or small round cake </a:t>
            </a: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tin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Method</a:t>
            </a:r>
          </a:p>
          <a:p>
            <a:endParaRPr lang="en-GB" sz="11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Soften butter &amp; cream together with sugar &amp; vanilla </a:t>
            </a: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essence.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Add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mashed bananas + 1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tbsp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flour &amp; mix </a:t>
            </a: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well.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Add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 egg with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tbsp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of flour on top of egg, mix well. </a:t>
            </a: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REPEAT.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Add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rest of flour, mix </a:t>
            </a: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well.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Transfer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to grease proof paper lined </a:t>
            </a: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tin.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Bake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at 160 for 40 minutes.</a:t>
            </a:r>
          </a:p>
          <a:p>
            <a:endParaRPr lang="en-GB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04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44799" y="988291"/>
            <a:ext cx="72505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Mrs Jowett’s Gluten, Dairy &amp; Sugar Free Carrot Cake</a:t>
            </a:r>
            <a:endParaRPr lang="en-GB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844800" y="1736436"/>
            <a:ext cx="4017818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Ingredients</a:t>
            </a:r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 -Makes 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1 deep 20cm sponge</a:t>
            </a:r>
          </a:p>
          <a:p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200g gluten free oat flour 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3 tsp baking powder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110g dates finely chopped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50g desiccated coconut 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50g nuts finely chopped or ground (we used ground almonds)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2tsp mixed spice</a:t>
            </a:r>
          </a:p>
          <a:p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1tsp cinnamon</a:t>
            </a:r>
          </a:p>
          <a:p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110g melted dairy free butter</a:t>
            </a:r>
          </a:p>
          <a:p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110g sultanas</a:t>
            </a:r>
          </a:p>
          <a:p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1 large carrot grated</a:t>
            </a:r>
          </a:p>
          <a:p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Grated zest and juice of 1 orange </a:t>
            </a:r>
          </a:p>
          <a:p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2 eggs beaten</a:t>
            </a: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121236" y="2059709"/>
            <a:ext cx="414712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For the topping 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200g dairy free cream cheese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Zest and juice of 1 orange 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Splash vanilla essence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Maple syrup to taste (optional)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23636" y="4581236"/>
            <a:ext cx="10344728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>
                <a:latin typeface="Arial" panose="020B0604020202020204" pitchFamily="34" charset="0"/>
                <a:cs typeface="Arial" panose="020B0604020202020204" pitchFamily="34" charset="0"/>
              </a:rPr>
              <a:t>Preheat the oven to 150c/300f/gas mark 2. Lightly grease a deep 20cm round cake tin. Sift the flour &amp; baking powder into a large bowl and add the dates, coconut, nuts and spices. Mix thoroughly, then make a well in the centre. </a:t>
            </a:r>
          </a:p>
          <a:p>
            <a:endParaRPr lang="en-US" sz="11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>
                <a:latin typeface="Arial" panose="020B0604020202020204" pitchFamily="34" charset="0"/>
                <a:cs typeface="Arial" panose="020B0604020202020204" pitchFamily="34" charset="0"/>
              </a:rPr>
              <a:t>Combine the melted butter, sultana, carrot, orange zest and juice. Add to the dry ingredients and combine to make a thick paste. Add the eggs and mix thoroughly.</a:t>
            </a:r>
          </a:p>
          <a:p>
            <a:endParaRPr lang="en-US" sz="11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>
                <a:latin typeface="Arial" panose="020B0604020202020204" pitchFamily="34" charset="0"/>
                <a:cs typeface="Arial" panose="020B0604020202020204" pitchFamily="34" charset="0"/>
              </a:rPr>
              <a:t>Spoon the mixture into the cake tin and place in the oven. Bake for 45-60 minutes or until a skewer comes out clean. </a:t>
            </a:r>
          </a:p>
          <a:p>
            <a:endParaRPr lang="en-US" sz="11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>
                <a:latin typeface="Arial" panose="020B0604020202020204" pitchFamily="34" charset="0"/>
                <a:cs typeface="Arial" panose="020B0604020202020204" pitchFamily="34" charset="0"/>
              </a:rPr>
              <a:t>Remove from the oven and allow to cool for 5-10 minutes in the tin then turn out onto a cooling rack. If using the topping, blend the ingredients until smooth and spread over the cake. Alternatively serve with mascarpone or whipped cream.</a:t>
            </a: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291" y="1736436"/>
            <a:ext cx="1324842" cy="2355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066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960582"/>
            <a:ext cx="6241816" cy="526473"/>
          </a:xfrm>
        </p:spPr>
        <p:txBody>
          <a:bodyPr>
            <a:normAutofit/>
          </a:bodyPr>
          <a:lstStyle/>
          <a:p>
            <a:r>
              <a:rPr lang="en-GB" sz="2400" b="1" dirty="0" smtClean="0"/>
              <a:t>Mrs Scrimshaw’s Chocolate Fridge Cake</a:t>
            </a:r>
            <a:endParaRPr lang="en-GB" sz="2400" b="1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6707" b="6707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1579418"/>
            <a:ext cx="2925619" cy="2031295"/>
          </a:xfrm>
        </p:spPr>
        <p:txBody>
          <a:bodyPr>
            <a:normAutofit/>
          </a:bodyPr>
          <a:lstStyle/>
          <a:p>
            <a:pPr algn="l"/>
            <a:r>
              <a:rPr lang="en-GB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Ingredients</a:t>
            </a:r>
            <a:endParaRPr lang="en-GB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125g margarine</a:t>
            </a:r>
          </a:p>
          <a:p>
            <a:pPr algn="l"/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50g caster sugar</a:t>
            </a:r>
          </a:p>
          <a:p>
            <a:pPr algn="l"/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2 tablespoons golden syrup</a:t>
            </a:r>
          </a:p>
          <a:p>
            <a:pPr algn="l"/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2 tablespoons drinking chocolate</a:t>
            </a:r>
          </a:p>
          <a:p>
            <a:pPr algn="l"/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1 tablespoon cocoa powder</a:t>
            </a:r>
          </a:p>
          <a:p>
            <a:pPr algn="l"/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300g digestive biscuits (crushed)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21018" y="1487055"/>
            <a:ext cx="317730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50g glace cherries (chopped)</a:t>
            </a:r>
          </a:p>
          <a:p>
            <a:endParaRPr lang="en-GB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50g raisins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Icing</a:t>
            </a:r>
          </a:p>
          <a:p>
            <a:endParaRPr lang="en-GB" sz="11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125g dark chocolate</a:t>
            </a:r>
          </a:p>
          <a:p>
            <a:endParaRPr lang="en-GB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15g butter</a:t>
            </a:r>
          </a:p>
          <a:p>
            <a:endParaRPr lang="en-GB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51345" y="3943927"/>
            <a:ext cx="672407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Method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Place margarine, sugar and syrup in a saucepan and heat gently until dissolved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Add drinking chocolate and cocoa and mix well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Add remaining ingredients , stir, then press into a lined cake tin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Chill in fridge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Melt butter and chocolate then spread on top of cake, chill again 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1152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04873" y="812800"/>
            <a:ext cx="5301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Mrs Taylor’s Fruity Buns &amp; Cupcakes  </a:t>
            </a:r>
            <a:endParaRPr lang="en-GB" sz="2400" b="1" dirty="0"/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979" y="812800"/>
            <a:ext cx="4248150" cy="238950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43418" y="1607127"/>
            <a:ext cx="499687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Fruity Buns- </a:t>
            </a:r>
            <a:r>
              <a:rPr lang="en-GB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Ingredients</a:t>
            </a:r>
          </a:p>
          <a:p>
            <a:endParaRPr lang="en-GB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225g (8oz) Self raising flour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100g (4oz) butter or margarine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100g (4oz) Caster sugar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 egg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 tablespoon milk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Jam (any flavour)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86979" y="3534967"/>
            <a:ext cx="10436803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Method</a:t>
            </a:r>
          </a:p>
          <a:p>
            <a:endParaRPr lang="en-US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Sieve 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flour into bowl, add butter (cut into cubes) and rub in until looks like bread crumbs. Stir in sugar</a:t>
            </a:r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In separate bowl break egg and whisk together with milk. Add into dry mix and stir together until forms a ball (add a little more milk if needed</a:t>
            </a:r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Turn out onto a floured surface, divide into 12 even pieces. </a:t>
            </a:r>
            <a:endParaRPr lang="en-US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Squeeze 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each piece into a round shape and spread out onto a greased and floured baking tray. </a:t>
            </a:r>
            <a:endParaRPr lang="en-US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Make 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a dent in each bun and fill it with jam</a:t>
            </a:r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Bake for 10-12 minutes at 200oC/ gas 6 (180 fan)</a:t>
            </a:r>
          </a:p>
        </p:txBody>
      </p:sp>
    </p:spTree>
    <p:extLst>
      <p:ext uri="{BB962C8B-B14F-4D97-AF65-F5344CB8AC3E}">
        <p14:creationId xmlns:p14="http://schemas.microsoft.com/office/powerpoint/2010/main" val="2203201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1745" y="822037"/>
            <a:ext cx="3041843" cy="228138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20800" y="1006764"/>
            <a:ext cx="2955636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Cup </a:t>
            </a:r>
            <a:r>
              <a:rPr lang="en-GB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cakes- Ingredients</a:t>
            </a:r>
            <a:endParaRPr lang="en-GB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100g (4oz) </a:t>
            </a: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Butter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100g (4oz) Caster </a:t>
            </a: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sugar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eggs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100g (4oz) self raising flour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110182" y="1006764"/>
            <a:ext cx="314960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1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Toppings</a:t>
            </a:r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</a:p>
          <a:p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Vanilla Buttercream &amp; Galaxy </a:t>
            </a:r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Counters</a:t>
            </a:r>
          </a:p>
          <a:p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Vanilla buttercream mixed with </a:t>
            </a:r>
            <a:r>
              <a:rPr lang="en-US" sz="1100" dirty="0" err="1">
                <a:latin typeface="Arial" panose="020B0604020202020204" pitchFamily="34" charset="0"/>
                <a:cs typeface="Arial" panose="020B0604020202020204" pitchFamily="34" charset="0"/>
              </a:rPr>
              <a:t>biscoff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spread &amp; topped with </a:t>
            </a:r>
            <a:r>
              <a:rPr lang="en-US" sz="1100" dirty="0" err="1">
                <a:latin typeface="Arial" panose="020B0604020202020204" pitchFamily="34" charset="0"/>
                <a:cs typeface="Arial" panose="020B0604020202020204" pitchFamily="34" charset="0"/>
              </a:rPr>
              <a:t>biscoff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biscuits </a:t>
            </a:r>
            <a:endParaRPr lang="en-US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but you can top with whatever you choose!!!)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00727" y="3389745"/>
            <a:ext cx="98552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Method</a:t>
            </a:r>
          </a:p>
          <a:p>
            <a:endParaRPr lang="en-GB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Cream together butter and sugar </a:t>
            </a:r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until 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pale and </a:t>
            </a:r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fluffy</a:t>
            </a:r>
          </a:p>
          <a:p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Add in each egg with a </a:t>
            </a:r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tablespoon 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of flour and mix, then gently fold in remaining </a:t>
            </a:r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flour</a:t>
            </a:r>
          </a:p>
          <a:p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Divide mix into cake cases and bake for 15-20 </a:t>
            </a:r>
            <a:r>
              <a:rPr lang="en-US" sz="1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mins</a:t>
            </a:r>
            <a:endParaRPr lang="en-US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Allow to cool on a wire rack</a:t>
            </a:r>
          </a:p>
          <a:p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Once cool top with buttercream (</a:t>
            </a:r>
            <a:r>
              <a:rPr lang="en-US" sz="1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flavoured</a:t>
            </a:r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 if you choose to) and your choice of toppings, the possibilities are endless!</a:t>
            </a: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707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08945" y="831273"/>
            <a:ext cx="6188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Julie </a:t>
            </a:r>
            <a:r>
              <a:rPr lang="en-GB" b="1" dirty="0" err="1"/>
              <a:t>Mabberley’s</a:t>
            </a:r>
            <a:r>
              <a:rPr lang="en-GB" b="1" dirty="0"/>
              <a:t> Citrus and White Chocolate Cheesecake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4608945" y="1459345"/>
            <a:ext cx="5172364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Ingredients</a:t>
            </a:r>
          </a:p>
          <a:p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65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g butter</a:t>
            </a:r>
          </a:p>
          <a:p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150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g Fox's Crinkles Butter Biscuits (or any ginger or digestive biscuits), crushed</a:t>
            </a:r>
          </a:p>
          <a:p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150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g good quality white chocolate</a:t>
            </a:r>
          </a:p>
          <a:p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500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g Mascarpone cheese</a:t>
            </a:r>
          </a:p>
          <a:p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jar lemon, orange or ginger curd (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approx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300gm)</a:t>
            </a:r>
          </a:p>
          <a:p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Zest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of one lemon</a:t>
            </a:r>
          </a:p>
          <a:p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Orange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and Lemon Flavoured Jelly Slices, to </a:t>
            </a: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decorate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Prep 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Time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Preparation time: 30 minutes, plus 1-2 hours chilling time</a:t>
            </a:r>
          </a:p>
          <a:p>
            <a:endParaRPr lang="en-GB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227" y="831273"/>
            <a:ext cx="3112828" cy="241992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14227" y="3666836"/>
            <a:ext cx="10344900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1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Method</a:t>
            </a:r>
          </a:p>
          <a:p>
            <a:endParaRPr lang="en-US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1 Melt the butter in a medium saucepan and stir in the biscuits. Press into the base of a 20 cm loose -bottomed round cake tin. Chill whilst preparing the filling.</a:t>
            </a:r>
          </a:p>
          <a:p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2 Place the chocolate in a bowl set over a pan of simmering water and heat gently, stirring occasionally until melted. </a:t>
            </a:r>
          </a:p>
          <a:p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3 Place the Mascarpone in a bowl and mix in the curd until smooth. Mix in the melted chocolate and lemon zest. Spoon over the base and chill for 1- 2 hours.</a:t>
            </a:r>
          </a:p>
          <a:p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4 Carefully remove from the tin and decorate with jelly slices. Serve in </a:t>
            </a:r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slices</a:t>
            </a:r>
          </a:p>
          <a:p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936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38951">
            <a:off x="2939430" y="3638666"/>
            <a:ext cx="2289319" cy="17169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7762">
            <a:off x="1079492" y="2535449"/>
            <a:ext cx="2178458" cy="2887197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1204">
            <a:off x="3013427" y="900662"/>
            <a:ext cx="1650428" cy="22779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8132">
            <a:off x="8806445" y="947873"/>
            <a:ext cx="2215157" cy="29535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6596">
            <a:off x="6689874" y="783838"/>
            <a:ext cx="2006115" cy="2823857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0457">
            <a:off x="8723265" y="3042284"/>
            <a:ext cx="2075141" cy="264148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664">
            <a:off x="6189131" y="3214925"/>
            <a:ext cx="2198449" cy="219844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58981" y="5831295"/>
            <a:ext cx="6576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Coffee morning was enjoyed by staff and families at home and…</a:t>
            </a:r>
            <a:endParaRPr lang="en-GB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4533">
            <a:off x="1041798" y="990188"/>
            <a:ext cx="1808370" cy="24111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830" y="925425"/>
            <a:ext cx="1944515" cy="2592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549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59169">
            <a:off x="3341219" y="3695310"/>
            <a:ext cx="1375746" cy="24457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4085">
            <a:off x="7512363" y="1219833"/>
            <a:ext cx="1507490" cy="20268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00609">
            <a:off x="8946841" y="3787121"/>
            <a:ext cx="2318019" cy="17385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58918">
            <a:off x="9303160" y="1071334"/>
            <a:ext cx="1742905" cy="232387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68972">
            <a:off x="877788" y="3905375"/>
            <a:ext cx="2308204" cy="173115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46666">
            <a:off x="7128121" y="3693907"/>
            <a:ext cx="1367539" cy="243118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2373">
            <a:off x="2590610" y="1456101"/>
            <a:ext cx="1458879" cy="194517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6371">
            <a:off x="868231" y="970233"/>
            <a:ext cx="1654328" cy="22057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9530" y="997245"/>
            <a:ext cx="2354034" cy="237132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301673" y="4027055"/>
            <a:ext cx="11083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 </a:t>
            </a:r>
            <a:endParaRPr lang="en-GB" b="1" dirty="0"/>
          </a:p>
        </p:txBody>
      </p:sp>
      <p:sp>
        <p:nvSpPr>
          <p:cNvPr id="12" name="Rectangle 11"/>
          <p:cNvSpPr/>
          <p:nvPr/>
        </p:nvSpPr>
        <p:spPr>
          <a:xfrm>
            <a:off x="5198398" y="4770951"/>
            <a:ext cx="141577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 smtClean="0"/>
              <a:t>by those still</a:t>
            </a:r>
          </a:p>
          <a:p>
            <a:r>
              <a:rPr lang="en-GB" b="1" dirty="0" smtClean="0"/>
              <a:t> in school!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0854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i="1" dirty="0" smtClean="0"/>
              <a:t>Bake the world a better place</a:t>
            </a:r>
            <a:endParaRPr lang="en-GB" sz="6000" b="1" i="1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1800" b="1" dirty="0" smtClean="0"/>
              <a:t>Thank you for sharing in our first virtual coffee morning, now why not try someone else’s recipe!</a:t>
            </a:r>
          </a:p>
          <a:p>
            <a:endParaRPr lang="en-GB" sz="18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858" y="5209309"/>
            <a:ext cx="693107" cy="831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25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248</TotalTime>
  <Words>1562</Words>
  <Application>Microsoft Office PowerPoint</Application>
  <PresentationFormat>Custom</PresentationFormat>
  <Paragraphs>224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Organic</vt:lpstr>
      <vt:lpstr>Fitzwaryn School’s</vt:lpstr>
      <vt:lpstr>Selina’s Lemon Drizzle</vt:lpstr>
      <vt:lpstr>PowerPoint Presentation</vt:lpstr>
      <vt:lpstr>Ethan’s Sponge Cake</vt:lpstr>
      <vt:lpstr>PowerPoint Presentation</vt:lpstr>
      <vt:lpstr>PowerPoint Presentation</vt:lpstr>
      <vt:lpstr>PowerPoint Presentation</vt:lpstr>
      <vt:lpstr>Mrs Scrimshaw’s Chocolate Fridge Cake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Bake the world a better place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Fitzwaryn School’s</dc:title>
  <dc:creator>Clair Taylor</dc:creator>
  <cp:lastModifiedBy>Chris Slatter</cp:lastModifiedBy>
  <cp:revision>24</cp:revision>
  <dcterms:created xsi:type="dcterms:W3CDTF">2020-05-21T13:39:30Z</dcterms:created>
  <dcterms:modified xsi:type="dcterms:W3CDTF">2020-06-02T06:24:27Z</dcterms:modified>
</cp:coreProperties>
</file>