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sldIdLst>
    <p:sldId id="258" r:id="rId2"/>
    <p:sldId id="262" r:id="rId3"/>
    <p:sldId id="263" r:id="rId4"/>
  </p:sldIdLst>
  <p:sldSz cx="6858000" cy="9144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7"/>
  </p:normalViewPr>
  <p:slideViewPr>
    <p:cSldViewPr>
      <p:cViewPr varScale="1">
        <p:scale>
          <a:sx n="78" d="100"/>
          <a:sy n="78" d="100"/>
        </p:scale>
        <p:origin x="3160" y="1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136E6-FCFB-BB4F-8C80-52C405BE5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777A8-C33A-8745-80D3-17416D85CBC1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EAB85-F5DA-F549-874A-90529230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DC1722-C8A1-6648-8363-06F4E0EAC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296A0-4D91-7B4D-BD13-ED018833F7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677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4C015-1717-4C4C-82A4-92499F7EB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376C5-91A2-6F41-9796-DA23B594B5DF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36500-C548-3448-9AD6-E36E5683D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20840-352E-2D42-8566-17D9FCB89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1002C-7914-FC43-A338-4D1414649D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051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04CEE-8AF1-5C47-A31E-530EC5D47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90BCD-FA3B-2F46-A92C-FA66E2FC5ABC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AB59B-4489-E44A-BBC4-7E48A3CF8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E88A01-7D4E-8146-8AC7-DE32FD213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666ED-454F-1A42-AA3A-E0E7A085AA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0643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68E7AA-EB02-5B4E-9D64-FA9DFA203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782F-F9E1-094D-8E2B-C63019D5F055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50A1DCA-6DDD-DE40-974F-C9FC56E05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7FC80A5-5D4B-044C-AD6B-5FF79A7A9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F08F0-5BB8-FE4B-A044-148752A23E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7898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C957C8A-7EB0-0C49-9517-D87FB4D3B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05F84-B18C-454D-8DE0-2C4D04D6AFFA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1E12477-4F00-4648-83E7-097A86439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9A80792-1E49-C24E-8990-6C704BA3A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12696A-6312-9B40-B483-3A4407373F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9067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CEC1B4A-D982-9E41-A999-A9A536462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5E438-7A4A-A94C-B522-A5733E64AFCD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BCEED72-5D82-F04E-BD43-1ED228075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4F334FB-F6FF-A943-A4CE-270795A4B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51492A-9C7B-5746-81B1-DBD68BAE19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3915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E349536-4EE6-0640-BC42-FA2804EFD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28012-21A8-D54D-B6DD-128F3987DB62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9F3C8FF-0F63-4249-B015-8A54EFA32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FCE1DD1-0DCC-4247-AA5B-FEA597459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FE8C7D-0AC7-844D-A757-4993195A47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5597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83EEA9-3F4F-954C-9DF2-82B202A47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0D44B-DB2A-5847-8727-62FE5A610505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E56CAF2-691B-BE47-BAB4-C3FF20201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CA8BE6-A926-B946-A0CC-CDDAB9190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12936-8585-9A41-8744-A63A7C4DD5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7639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C0F7BD-10D4-254C-925C-B86532876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30B5F-F933-6041-8F4E-79CB02AFE91B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E0F6B09-4D80-8944-8610-463A1B5A2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FCD9868-824D-C04B-A752-8C4AD2594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28AF7-3D62-D841-B0AF-E6D97997DC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2588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ACF1C-9412-304F-8A84-848D31212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B7ACF-0CBF-DE44-A8E7-5093907E8D57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517CB-8D81-634E-B4EA-4DEA2EB3A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59F74-45E6-5E43-83F4-7497E1916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EFA5A-A1B3-4448-A0CB-FD4569DFFBF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6808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9366D-3A94-1D4E-9F75-FFE8D555F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03CB5-F560-B346-B881-5BB678B0467D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56D8A-A24C-054F-AFAF-437242980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94A17-9039-0A43-9A2A-D3D502EE6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6A0A3E-5E3C-5740-B506-87EC1BCA2B2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6662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0E7E294-67AF-6F48-A797-E3E4650C434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34FB214-DA6E-A145-BEEC-33DC0EFE0A4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8E2BB-AA24-424C-9835-09BC2A6D7C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4FA6514-839F-9444-B339-B1DC4B1C2E32}" type="datetime1">
              <a:rPr lang="en-US" altLang="en-US"/>
              <a:pPr>
                <a:defRPr/>
              </a:pPr>
              <a:t>1/13/21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DE90E-64E0-324D-84B1-47E317F414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-107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5E239-5C31-844E-AF29-69D9A8A34B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C912AAB-40E3-DD48-A7B2-DF9F7F13399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07" charset="-128"/>
          <a:cs typeface="ＭＳ Ｐゴシック" pitchFamily="-107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-107" charset="-128"/>
          <a:cs typeface="ＭＳ Ｐゴシック" pitchFamily="-107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-107" charset="-128"/>
          <a:cs typeface="ＭＳ Ｐゴシック" pitchFamily="-107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-107" charset="-128"/>
          <a:cs typeface="ＭＳ Ｐゴシック" pitchFamily="-107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-107" charset="-128"/>
          <a:cs typeface="ＭＳ Ｐゴシック" pitchFamily="-107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-107" charset="-128"/>
          <a:cs typeface="ＭＳ Ｐゴシック" pitchFamily="-107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>
            <a:extLst>
              <a:ext uri="{FF2B5EF4-FFF2-40B4-BE49-F238E27FC236}">
                <a16:creationId xmlns:a16="http://schemas.microsoft.com/office/drawing/2014/main" id="{043678EC-2BE5-6F4A-B710-B2D0F3A2C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3" y="47552"/>
            <a:ext cx="6508750" cy="1941658"/>
          </a:xfrm>
          <a:prstGeom prst="rect">
            <a:avLst/>
          </a:prstGeom>
          <a:noFill/>
          <a:ln w="9525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108000" bIns="108000" anchor="ctr">
            <a:spAutoFit/>
          </a:bodyPr>
          <a:lstStyle>
            <a:lvl1pPr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Comic Sans MS" panose="030F0902030302020204" pitchFamily="66" charset="0"/>
              </a:rPr>
              <a:t>Date: </a:t>
            </a:r>
            <a:r>
              <a:rPr lang="en-GB" altLang="en-US" sz="1600" u="sng" dirty="0">
                <a:latin typeface="Comic Sans MS" panose="030F0902030302020204" pitchFamily="66" charset="0"/>
              </a:rPr>
              <a:t>										</a:t>
            </a:r>
            <a:endParaRPr lang="en-GB" altLang="en-US" sz="1600" dirty="0">
              <a:latin typeface="Comic Sans MS" panose="030F09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b="1" dirty="0">
              <a:latin typeface="Comic Sans MS" panose="030F09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anose="030F0902030302020204" pitchFamily="66" charset="0"/>
              </a:rPr>
              <a:t>Compare Christopher Columbus’ voyage and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anose="030F0902030302020204" pitchFamily="66" charset="0"/>
              </a:rPr>
              <a:t>Neil Armstrong’s mission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" b="1" dirty="0">
              <a:latin typeface="Comic Sans MS" panose="030F09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anose="030F0902030302020204" pitchFamily="66" charset="0"/>
              </a:rPr>
              <a:t>Either cut out or draw a line connecting each of the pictures to the </a:t>
            </a:r>
            <a:r>
              <a:rPr lang="en-GB" altLang="en-US" sz="1600" b="1">
                <a:latin typeface="Comic Sans MS" panose="030F0902030302020204" pitchFamily="66" charset="0"/>
              </a:rPr>
              <a:t>correct explorer.</a:t>
            </a:r>
            <a:endParaRPr lang="en-US" altLang="en-US" sz="1600" b="1" dirty="0"/>
          </a:p>
        </p:txBody>
      </p:sp>
      <p:sp>
        <p:nvSpPr>
          <p:cNvPr id="2051" name="Rectangle 5">
            <a:extLst>
              <a:ext uri="{FF2B5EF4-FFF2-40B4-BE49-F238E27FC236}">
                <a16:creationId xmlns:a16="http://schemas.microsoft.com/office/drawing/2014/main" id="{6E43EDA4-A018-DE42-8126-13BB52B38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79438" y="26828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EA12C53C-9499-6D40-B570-5A2F4ACEC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8027988"/>
            <a:ext cx="63754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900" b="1">
                <a:latin typeface="Comic Sans MS" panose="030F0902030302020204" pitchFamily="66" charset="0"/>
              </a:rPr>
              <a:t>Extension:</a:t>
            </a:r>
            <a:r>
              <a:rPr lang="en-GB" altLang="en-US" sz="1900">
                <a:latin typeface="Comic Sans MS" panose="030F0902030302020204" pitchFamily="66" charset="0"/>
              </a:rPr>
              <a:t> write some sentences about Christopher Columbus and Neil Armstrong and their missions</a:t>
            </a:r>
            <a:endParaRPr lang="en-US" altLang="en-US" sz="1900"/>
          </a:p>
        </p:txBody>
      </p:sp>
      <p:sp>
        <p:nvSpPr>
          <p:cNvPr id="2053" name="Rectangle 7">
            <a:extLst>
              <a:ext uri="{FF2B5EF4-FFF2-40B4-BE49-F238E27FC236}">
                <a16:creationId xmlns:a16="http://schemas.microsoft.com/office/drawing/2014/main" id="{3E158A25-064A-1B4D-BE39-E240A21A4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1438" y="8891588"/>
            <a:ext cx="2051050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900">
                <a:latin typeface="Comic Sans MS" panose="030F0902030302020204" pitchFamily="66" charset="0"/>
              </a:rPr>
              <a:t>© SaveTeachersSundays.com 2013</a:t>
            </a:r>
            <a:endParaRPr lang="en-GB" altLang="en-US" sz="900">
              <a:latin typeface="Comic Sans MS" panose="030F09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6670A9-3142-2D42-99F6-D55CC116D70F}"/>
              </a:ext>
            </a:extLst>
          </p:cNvPr>
          <p:cNvSpPr/>
          <p:nvPr/>
        </p:nvSpPr>
        <p:spPr>
          <a:xfrm>
            <a:off x="188913" y="392430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55" name="Title 1">
            <a:extLst>
              <a:ext uri="{FF2B5EF4-FFF2-40B4-BE49-F238E27FC236}">
                <a16:creationId xmlns:a16="http://schemas.microsoft.com/office/drawing/2014/main" id="{B067F5DF-3161-5446-A167-7B8497FDEF30}"/>
              </a:ext>
            </a:extLst>
          </p:cNvPr>
          <p:cNvSpPr txBox="1">
            <a:spLocks/>
          </p:cNvSpPr>
          <p:nvPr/>
        </p:nvSpPr>
        <p:spPr bwMode="auto">
          <a:xfrm>
            <a:off x="188913" y="5076825"/>
            <a:ext cx="13684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Ship</a:t>
            </a:r>
          </a:p>
        </p:txBody>
      </p:sp>
      <p:sp>
        <p:nvSpPr>
          <p:cNvPr id="2056" name="Rectangle 4">
            <a:extLst>
              <a:ext uri="{FF2B5EF4-FFF2-40B4-BE49-F238E27FC236}">
                <a16:creationId xmlns:a16="http://schemas.microsoft.com/office/drawing/2014/main" id="{2C39AD94-AC2A-A443-AA26-D21E988C3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588" y="2401888"/>
            <a:ext cx="1962150" cy="955675"/>
          </a:xfrm>
          <a:prstGeom prst="rect">
            <a:avLst/>
          </a:prstGeom>
          <a:noFill/>
          <a:ln w="9525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108000" bIns="108000" anchor="ctr">
            <a:spAutoFit/>
          </a:bodyPr>
          <a:lstStyle>
            <a:lvl1pPr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omic Sans MS" panose="030F0902030302020204" pitchFamily="66" charset="0"/>
              </a:rPr>
              <a:t>Christopher Columbus</a:t>
            </a:r>
          </a:p>
        </p:txBody>
      </p:sp>
      <p:sp>
        <p:nvSpPr>
          <p:cNvPr id="2057" name="Title 1">
            <a:extLst>
              <a:ext uri="{FF2B5EF4-FFF2-40B4-BE49-F238E27FC236}">
                <a16:creationId xmlns:a16="http://schemas.microsoft.com/office/drawing/2014/main" id="{1846084B-B048-F14C-9D17-124EBB339F32}"/>
              </a:ext>
            </a:extLst>
          </p:cNvPr>
          <p:cNvSpPr txBox="1">
            <a:spLocks/>
          </p:cNvSpPr>
          <p:nvPr/>
        </p:nvSpPr>
        <p:spPr bwMode="auto">
          <a:xfrm>
            <a:off x="5300663" y="5076825"/>
            <a:ext cx="14414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Americas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C2150E-FDDE-F745-B82A-3938A94DE14B}"/>
              </a:ext>
            </a:extLst>
          </p:cNvPr>
          <p:cNvSpPr/>
          <p:nvPr/>
        </p:nvSpPr>
        <p:spPr>
          <a:xfrm>
            <a:off x="1916113" y="392430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59" name="Title 1">
            <a:extLst>
              <a:ext uri="{FF2B5EF4-FFF2-40B4-BE49-F238E27FC236}">
                <a16:creationId xmlns:a16="http://schemas.microsoft.com/office/drawing/2014/main" id="{FFB87A0A-0517-7141-8247-F1C95D985C65}"/>
              </a:ext>
            </a:extLst>
          </p:cNvPr>
          <p:cNvSpPr txBox="1">
            <a:spLocks/>
          </p:cNvSpPr>
          <p:nvPr/>
        </p:nvSpPr>
        <p:spPr bwMode="auto">
          <a:xfrm>
            <a:off x="1989138" y="5040313"/>
            <a:ext cx="1223962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Rocket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C9E2435-FBBF-3343-8204-7098EE8EA5C2}"/>
              </a:ext>
            </a:extLst>
          </p:cNvPr>
          <p:cNvSpPr/>
          <p:nvPr/>
        </p:nvSpPr>
        <p:spPr>
          <a:xfrm>
            <a:off x="3644900" y="392430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61" name="Title 1">
            <a:extLst>
              <a:ext uri="{FF2B5EF4-FFF2-40B4-BE49-F238E27FC236}">
                <a16:creationId xmlns:a16="http://schemas.microsoft.com/office/drawing/2014/main" id="{7FB00BD2-0AE4-5A48-9CC4-A8E220B9A25D}"/>
              </a:ext>
            </a:extLst>
          </p:cNvPr>
          <p:cNvSpPr txBox="1">
            <a:spLocks/>
          </p:cNvSpPr>
          <p:nvPr/>
        </p:nvSpPr>
        <p:spPr bwMode="auto">
          <a:xfrm>
            <a:off x="3716338" y="5003800"/>
            <a:ext cx="122396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500">
                <a:latin typeface="Comic Sans MS" panose="030F0902030302020204" pitchFamily="66" charset="0"/>
              </a:rPr>
              <a:t>The Moon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0BD078C-DA39-644F-B42C-CC5F5B83C69F}"/>
              </a:ext>
            </a:extLst>
          </p:cNvPr>
          <p:cNvSpPr/>
          <p:nvPr/>
        </p:nvSpPr>
        <p:spPr>
          <a:xfrm>
            <a:off x="188913" y="60118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63" name="Title 1">
            <a:extLst>
              <a:ext uri="{FF2B5EF4-FFF2-40B4-BE49-F238E27FC236}">
                <a16:creationId xmlns:a16="http://schemas.microsoft.com/office/drawing/2014/main" id="{6767A7A7-5D4E-E44C-B320-EBB087A3AD0A}"/>
              </a:ext>
            </a:extLst>
          </p:cNvPr>
          <p:cNvSpPr txBox="1">
            <a:spLocks/>
          </p:cNvSpPr>
          <p:nvPr/>
        </p:nvSpPr>
        <p:spPr bwMode="auto">
          <a:xfrm>
            <a:off x="260350" y="7200900"/>
            <a:ext cx="126047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Computers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0359F6F-7377-FF47-B72D-2112351B20CE}"/>
              </a:ext>
            </a:extLst>
          </p:cNvPr>
          <p:cNvSpPr/>
          <p:nvPr/>
        </p:nvSpPr>
        <p:spPr>
          <a:xfrm>
            <a:off x="5300663" y="60118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65" name="Title 1">
            <a:extLst>
              <a:ext uri="{FF2B5EF4-FFF2-40B4-BE49-F238E27FC236}">
                <a16:creationId xmlns:a16="http://schemas.microsoft.com/office/drawing/2014/main" id="{22081C82-36EC-E140-AA7A-FB16EE551F1E}"/>
              </a:ext>
            </a:extLst>
          </p:cNvPr>
          <p:cNvSpPr txBox="1">
            <a:spLocks/>
          </p:cNvSpPr>
          <p:nvPr/>
        </p:nvSpPr>
        <p:spPr bwMode="auto">
          <a:xfrm>
            <a:off x="5375275" y="7164388"/>
            <a:ext cx="129698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Helmet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00FD965-F47D-A94D-B1AA-C2353C8BBC0F}"/>
              </a:ext>
            </a:extLst>
          </p:cNvPr>
          <p:cNvSpPr/>
          <p:nvPr/>
        </p:nvSpPr>
        <p:spPr>
          <a:xfrm>
            <a:off x="1916113" y="60118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67" name="Title 1">
            <a:extLst>
              <a:ext uri="{FF2B5EF4-FFF2-40B4-BE49-F238E27FC236}">
                <a16:creationId xmlns:a16="http://schemas.microsoft.com/office/drawing/2014/main" id="{64A43692-434E-0448-8132-5521A990695A}"/>
              </a:ext>
            </a:extLst>
          </p:cNvPr>
          <p:cNvSpPr txBox="1">
            <a:spLocks/>
          </p:cNvSpPr>
          <p:nvPr/>
        </p:nvSpPr>
        <p:spPr bwMode="auto">
          <a:xfrm>
            <a:off x="1989138" y="7127875"/>
            <a:ext cx="122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Compass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01ED76D-0A33-D647-A6C5-AD12B76D35AA}"/>
              </a:ext>
            </a:extLst>
          </p:cNvPr>
          <p:cNvSpPr/>
          <p:nvPr/>
        </p:nvSpPr>
        <p:spPr>
          <a:xfrm>
            <a:off x="3644900" y="60118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69" name="Title 1">
            <a:extLst>
              <a:ext uri="{FF2B5EF4-FFF2-40B4-BE49-F238E27FC236}">
                <a16:creationId xmlns:a16="http://schemas.microsoft.com/office/drawing/2014/main" id="{C01087E2-6FAB-B248-BBD7-07C7DD1F61C2}"/>
              </a:ext>
            </a:extLst>
          </p:cNvPr>
          <p:cNvSpPr txBox="1">
            <a:spLocks/>
          </p:cNvSpPr>
          <p:nvPr/>
        </p:nvSpPr>
        <p:spPr bwMode="auto">
          <a:xfrm>
            <a:off x="3716338" y="7127875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Hat</a:t>
            </a:r>
          </a:p>
        </p:txBody>
      </p:sp>
      <p:sp>
        <p:nvSpPr>
          <p:cNvPr id="2070" name="Rectangle 4">
            <a:extLst>
              <a:ext uri="{FF2B5EF4-FFF2-40B4-BE49-F238E27FC236}">
                <a16:creationId xmlns:a16="http://schemas.microsoft.com/office/drawing/2014/main" id="{2A41D458-131B-4C4D-9354-010536E4A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3825" y="2413000"/>
            <a:ext cx="2068513" cy="955675"/>
          </a:xfrm>
          <a:prstGeom prst="rect">
            <a:avLst/>
          </a:prstGeom>
          <a:noFill/>
          <a:ln w="9525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108000" bIns="108000" anchor="ctr">
            <a:spAutoFit/>
          </a:bodyPr>
          <a:lstStyle>
            <a:lvl1pPr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omic Sans MS" panose="030F0902030302020204" pitchFamily="66" charset="0"/>
              </a:rPr>
              <a:t>Neil Armstrong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B01B017-FD08-4A4B-AA4F-B794BC82D17B}"/>
              </a:ext>
            </a:extLst>
          </p:cNvPr>
          <p:cNvSpPr/>
          <p:nvPr/>
        </p:nvSpPr>
        <p:spPr>
          <a:xfrm>
            <a:off x="5300663" y="392430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72" name="Picture 33" descr="http://images.clipart.com/thw/thw11/CL/5433_2005010014/000803_1063_83/20737445.thb.jpg?000803_1063_8389_v__v">
            <a:extLst>
              <a:ext uri="{FF2B5EF4-FFF2-40B4-BE49-F238E27FC236}">
                <a16:creationId xmlns:a16="http://schemas.microsoft.com/office/drawing/2014/main" id="{30655F52-087E-DA4C-81AE-AE711B547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4146550"/>
            <a:ext cx="987425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35" descr="http://images.clipart.com/thb/thb1/CL/megapack/space/1667956.thb.jpg?rocket">
            <a:extLst>
              <a:ext uri="{FF2B5EF4-FFF2-40B4-BE49-F238E27FC236}">
                <a16:creationId xmlns:a16="http://schemas.microsoft.com/office/drawing/2014/main" id="{F990A7A6-8EF9-3443-94C1-4C31B848D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63" y="4068763"/>
            <a:ext cx="43497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37" descr="North America Clip Art">
            <a:extLst>
              <a:ext uri="{FF2B5EF4-FFF2-40B4-BE49-F238E27FC236}">
                <a16:creationId xmlns:a16="http://schemas.microsoft.com/office/drawing/2014/main" id="{D154C8F4-D136-5840-BC49-31D6F6B94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55"/>
          <a:stretch>
            <a:fillRect/>
          </a:stretch>
        </p:blipFill>
        <p:spPr bwMode="auto">
          <a:xfrm>
            <a:off x="5624513" y="4075113"/>
            <a:ext cx="757237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39" descr="The Moon Clip Art">
            <a:extLst>
              <a:ext uri="{FF2B5EF4-FFF2-40B4-BE49-F238E27FC236}">
                <a16:creationId xmlns:a16="http://schemas.microsoft.com/office/drawing/2014/main" id="{413B56C6-76A4-344E-B598-447EC32E0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4130675"/>
            <a:ext cx="811213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41" descr="Compass Clip Art">
            <a:extLst>
              <a:ext uri="{FF2B5EF4-FFF2-40B4-BE49-F238E27FC236}">
                <a16:creationId xmlns:a16="http://schemas.microsoft.com/office/drawing/2014/main" id="{F83B0216-D2E1-9842-84F4-949A51530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6210300"/>
            <a:ext cx="6667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7" name="Picture 43" descr="http://images.clipart.com/thw/thw11/CL/5433_2005010014/000803_1071_13/20876475.thb.jpg?000803_1071_1360_v__v">
            <a:extLst>
              <a:ext uri="{FF2B5EF4-FFF2-40B4-BE49-F238E27FC236}">
                <a16:creationId xmlns:a16="http://schemas.microsoft.com/office/drawing/2014/main" id="{B4B1B4A2-27BB-A142-B92A-0FE307456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6156325"/>
            <a:ext cx="792163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8" name="Picture 45" descr="Astronaut Helmet Clip Art">
            <a:extLst>
              <a:ext uri="{FF2B5EF4-FFF2-40B4-BE49-F238E27FC236}">
                <a16:creationId xmlns:a16="http://schemas.microsoft.com/office/drawing/2014/main" id="{257CDA8E-A112-0747-BB7A-15C88CDB1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6248400"/>
            <a:ext cx="8191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9" name="Picture 47" descr="Pirate Hat Clip Art">
            <a:extLst>
              <a:ext uri="{FF2B5EF4-FFF2-40B4-BE49-F238E27FC236}">
                <a16:creationId xmlns:a16="http://schemas.microsoft.com/office/drawing/2014/main" id="{AE3D7B14-CD47-6C47-97EF-44BA7A54F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6369050"/>
            <a:ext cx="114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>
            <a:extLst>
              <a:ext uri="{FF2B5EF4-FFF2-40B4-BE49-F238E27FC236}">
                <a16:creationId xmlns:a16="http://schemas.microsoft.com/office/drawing/2014/main" id="{B85A79FB-09C4-5743-B591-C13DF35C11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3" y="111125"/>
            <a:ext cx="6508750" cy="237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tIns="108000" bIns="108000" anchor="ctr">
            <a:spAutoFit/>
          </a:bodyPr>
          <a:lstStyle>
            <a:lvl1pPr indent="258763" defTabSz="358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358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358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358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358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indent="0" eaLnBrk="1" hangingPunct="1">
              <a:defRPr/>
            </a:pPr>
            <a:r>
              <a:rPr lang="en-GB" altLang="en-US" sz="2400" dirty="0">
                <a:latin typeface="Comic Sans MS" pitchFamily="-107" charset="0"/>
                <a:ea typeface="+mn-ea"/>
                <a:cs typeface="Times New Roman" pitchFamily="-107" charset="0"/>
              </a:rPr>
              <a:t>Name: </a:t>
            </a:r>
            <a:r>
              <a:rPr lang="en-GB" altLang="en-US" sz="2400" u="sng" dirty="0">
                <a:latin typeface="Comic Sans MS" pitchFamily="-107" charset="0"/>
                <a:ea typeface="+mn-ea"/>
                <a:cs typeface="Times New Roman" pitchFamily="-107" charset="0"/>
              </a:rPr>
              <a:t>									</a:t>
            </a:r>
            <a:endParaRPr lang="en-GB" altLang="en-US" sz="2400" dirty="0">
              <a:latin typeface="Comic Sans MS" pitchFamily="-107" charset="0"/>
              <a:ea typeface="+mn-ea"/>
              <a:cs typeface="Times New Roman" pitchFamily="-107" charset="0"/>
            </a:endParaRPr>
          </a:p>
          <a:p>
            <a:pPr indent="0" eaLnBrk="1" hangingPunct="1">
              <a:defRPr/>
            </a:pPr>
            <a:endParaRPr lang="en-GB" altLang="en-US" sz="2400" dirty="0">
              <a:latin typeface="Comic Sans MS" pitchFamily="-107" charset="0"/>
              <a:ea typeface="+mn-ea"/>
              <a:cs typeface="Times New Roman" pitchFamily="-107" charset="0"/>
            </a:endParaRPr>
          </a:p>
          <a:p>
            <a:pPr indent="0" eaLnBrk="1" hangingPunct="1">
              <a:defRPr/>
            </a:pPr>
            <a:r>
              <a:rPr lang="en-GB" altLang="en-US" sz="2400" dirty="0">
                <a:latin typeface="Comic Sans MS" pitchFamily="-107" charset="0"/>
                <a:ea typeface="+mn-ea"/>
                <a:cs typeface="Times New Roman" pitchFamily="-107" charset="0"/>
              </a:rPr>
              <a:t>Date: </a:t>
            </a:r>
            <a:r>
              <a:rPr lang="en-GB" altLang="en-US" sz="2400" u="sng" dirty="0">
                <a:latin typeface="Comic Sans MS" pitchFamily="-107" charset="0"/>
                <a:ea typeface="+mn-ea"/>
                <a:cs typeface="Times New Roman" pitchFamily="-107" charset="0"/>
              </a:rPr>
              <a:t>										</a:t>
            </a:r>
            <a:endParaRPr lang="en-GB" altLang="en-US" sz="2400" dirty="0">
              <a:latin typeface="Comic Sans MS" pitchFamily="-107" charset="0"/>
              <a:ea typeface="+mn-ea"/>
              <a:cs typeface="Times New Roman" pitchFamily="-107" charset="0"/>
            </a:endParaRPr>
          </a:p>
          <a:p>
            <a:pPr eaLnBrk="1" hangingPunct="1">
              <a:defRPr/>
            </a:pPr>
            <a:endParaRPr lang="en-GB" altLang="en-US" sz="2400" b="1" dirty="0">
              <a:latin typeface="Comic Sans MS" pitchFamily="-107" charset="0"/>
              <a:ea typeface="+mn-ea"/>
              <a:cs typeface="Times New Roman" pitchFamily="-107" charset="0"/>
            </a:endParaRPr>
          </a:p>
          <a:p>
            <a:pPr algn="ctr" eaLnBrk="1" hangingPunct="1">
              <a:defRPr/>
            </a:pPr>
            <a:r>
              <a:rPr lang="en-GB" altLang="en-US" sz="2200" b="1" dirty="0">
                <a:latin typeface="Comic Sans MS" pitchFamily="66" charset="0"/>
              </a:rPr>
              <a:t>Compare Christopher Columbus’ voyage and</a:t>
            </a:r>
          </a:p>
          <a:p>
            <a:pPr algn="ctr" eaLnBrk="1" hangingPunct="1">
              <a:defRPr/>
            </a:pPr>
            <a:r>
              <a:rPr lang="en-GB" altLang="en-US" sz="2200" b="1" dirty="0">
                <a:latin typeface="Comic Sans MS" pitchFamily="66" charset="0"/>
              </a:rPr>
              <a:t>Neil Armstrong’s mission</a:t>
            </a:r>
            <a:endParaRPr lang="en-US" altLang="en-US" sz="2200" b="1" dirty="0"/>
          </a:p>
        </p:txBody>
      </p:sp>
      <p:sp>
        <p:nvSpPr>
          <p:cNvPr id="3075" name="Rectangle 5">
            <a:extLst>
              <a:ext uri="{FF2B5EF4-FFF2-40B4-BE49-F238E27FC236}">
                <a16:creationId xmlns:a16="http://schemas.microsoft.com/office/drawing/2014/main" id="{61F15049-D154-3E48-851E-52658E6C1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79438" y="26828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076" name="Rectangle 7">
            <a:extLst>
              <a:ext uri="{FF2B5EF4-FFF2-40B4-BE49-F238E27FC236}">
                <a16:creationId xmlns:a16="http://schemas.microsoft.com/office/drawing/2014/main" id="{693594ED-2328-414B-B613-51804EF8B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1438" y="8891588"/>
            <a:ext cx="2051050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900">
                <a:latin typeface="Comic Sans MS" panose="030F0902030302020204" pitchFamily="66" charset="0"/>
              </a:rPr>
              <a:t>© SaveTeachersSundays.com 2013</a:t>
            </a:r>
            <a:endParaRPr lang="en-GB" altLang="en-US" sz="900">
              <a:latin typeface="Comic Sans MS" panose="030F0902030302020204" pitchFamily="66" charset="0"/>
            </a:endParaRP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BA6B2C8-2074-2044-AF9F-C5281899B93E}"/>
              </a:ext>
            </a:extLst>
          </p:cNvPr>
          <p:cNvCxnSpPr/>
          <p:nvPr/>
        </p:nvCxnSpPr>
        <p:spPr>
          <a:xfrm>
            <a:off x="333375" y="3851275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844E9F9-2BB9-724C-B70F-E2374652746F}"/>
              </a:ext>
            </a:extLst>
          </p:cNvPr>
          <p:cNvCxnSpPr/>
          <p:nvPr/>
        </p:nvCxnSpPr>
        <p:spPr>
          <a:xfrm flipV="1">
            <a:off x="3429000" y="2843213"/>
            <a:ext cx="0" cy="54006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9" name="Rectangle 4">
            <a:extLst>
              <a:ext uri="{FF2B5EF4-FFF2-40B4-BE49-F238E27FC236}">
                <a16:creationId xmlns:a16="http://schemas.microsoft.com/office/drawing/2014/main" id="{BB9A14AD-2EBA-504D-B1CA-ACD2C5A1C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275" y="2813050"/>
            <a:ext cx="23749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tIns="108000" bIns="108000" anchor="ctr">
            <a:spAutoFit/>
          </a:bodyPr>
          <a:lstStyle>
            <a:lvl1pPr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omic Sans MS" panose="030F0902030302020204" pitchFamily="66" charset="0"/>
              </a:rPr>
              <a:t>Christopher Columbus</a:t>
            </a:r>
            <a:endParaRPr lang="en-US" altLang="en-US" sz="2400" b="1"/>
          </a:p>
        </p:txBody>
      </p:sp>
      <p:sp>
        <p:nvSpPr>
          <p:cNvPr id="3080" name="Rectangle 4">
            <a:extLst>
              <a:ext uri="{FF2B5EF4-FFF2-40B4-BE49-F238E27FC236}">
                <a16:creationId xmlns:a16="http://schemas.microsoft.com/office/drawing/2014/main" id="{5E785FED-FDAA-1146-9D2B-832270120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6700" y="2771775"/>
            <a:ext cx="1800225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tIns="108000" bIns="108000" anchor="ctr">
            <a:spAutoFit/>
          </a:bodyPr>
          <a:lstStyle>
            <a:lvl1pPr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defTabSz="358775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3587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omic Sans MS" panose="030F0902030302020204" pitchFamily="66" charset="0"/>
              </a:rPr>
              <a:t>Neil Armstrong</a:t>
            </a:r>
            <a:endParaRPr lang="en-US" altLang="en-US" sz="2400" b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C73972-7AF2-8748-AD79-7DB8EE15A1D0}"/>
              </a:ext>
            </a:extLst>
          </p:cNvPr>
          <p:cNvSpPr/>
          <p:nvPr/>
        </p:nvSpPr>
        <p:spPr>
          <a:xfrm>
            <a:off x="188913" y="4213225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7D830D-F5A5-B747-8703-23CF57F33442}"/>
              </a:ext>
            </a:extLst>
          </p:cNvPr>
          <p:cNvSpPr/>
          <p:nvPr/>
        </p:nvSpPr>
        <p:spPr>
          <a:xfrm>
            <a:off x="3679825" y="4213225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CD95BC-4F66-7641-9CC1-EE42D50DF698}"/>
              </a:ext>
            </a:extLst>
          </p:cNvPr>
          <p:cNvSpPr/>
          <p:nvPr/>
        </p:nvSpPr>
        <p:spPr>
          <a:xfrm>
            <a:off x="5300663" y="4213225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5871C5-7A32-C949-A117-7A1915FD8086}"/>
              </a:ext>
            </a:extLst>
          </p:cNvPr>
          <p:cNvSpPr/>
          <p:nvPr/>
        </p:nvSpPr>
        <p:spPr>
          <a:xfrm>
            <a:off x="188913" y="6083300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AA613A-FC58-5B46-AFDB-3AC57FBDD4B1}"/>
              </a:ext>
            </a:extLst>
          </p:cNvPr>
          <p:cNvSpPr/>
          <p:nvPr/>
        </p:nvSpPr>
        <p:spPr>
          <a:xfrm>
            <a:off x="5300663" y="6083300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6B7AA0-8178-6941-8619-26384F31D748}"/>
              </a:ext>
            </a:extLst>
          </p:cNvPr>
          <p:cNvSpPr/>
          <p:nvPr/>
        </p:nvSpPr>
        <p:spPr>
          <a:xfrm>
            <a:off x="3716338" y="6083300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121EEB-B24A-7547-9BB4-C617FBF0ED20}"/>
              </a:ext>
            </a:extLst>
          </p:cNvPr>
          <p:cNvSpPr/>
          <p:nvPr/>
        </p:nvSpPr>
        <p:spPr>
          <a:xfrm>
            <a:off x="1844675" y="6083300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F8650D-C29F-6D42-AF6F-8C97BEF76928}"/>
              </a:ext>
            </a:extLst>
          </p:cNvPr>
          <p:cNvSpPr/>
          <p:nvPr/>
        </p:nvSpPr>
        <p:spPr>
          <a:xfrm>
            <a:off x="1843088" y="4213225"/>
            <a:ext cx="1368425" cy="1584325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0B0EF510-8A89-F44F-81EB-E006CF170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1438" y="8891588"/>
            <a:ext cx="2051050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900">
                <a:latin typeface="Comic Sans MS" panose="030F0902030302020204" pitchFamily="66" charset="0"/>
              </a:rPr>
              <a:t>© SaveTeachersSundays.com 2013</a:t>
            </a:r>
            <a:endParaRPr lang="en-GB" altLang="en-US" sz="900">
              <a:latin typeface="Comic Sans MS" panose="030F0902030302020204" pitchFamily="66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400D1D7-E5AF-1744-8908-7606F663756E}"/>
              </a:ext>
            </a:extLst>
          </p:cNvPr>
          <p:cNvCxnSpPr/>
          <p:nvPr/>
        </p:nvCxnSpPr>
        <p:spPr>
          <a:xfrm>
            <a:off x="0" y="4500563"/>
            <a:ext cx="685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6B27DBD5-C9F7-3949-B0BC-8816BC5054C0}"/>
              </a:ext>
            </a:extLst>
          </p:cNvPr>
          <p:cNvSpPr/>
          <p:nvPr/>
        </p:nvSpPr>
        <p:spPr>
          <a:xfrm>
            <a:off x="188913" y="395288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8424A503-950D-844A-974F-0B9BB9B95202}"/>
              </a:ext>
            </a:extLst>
          </p:cNvPr>
          <p:cNvSpPr txBox="1">
            <a:spLocks/>
          </p:cNvSpPr>
          <p:nvPr/>
        </p:nvSpPr>
        <p:spPr bwMode="auto">
          <a:xfrm>
            <a:off x="188913" y="1547813"/>
            <a:ext cx="13684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Ship</a:t>
            </a:r>
          </a:p>
        </p:txBody>
      </p:sp>
      <p:sp>
        <p:nvSpPr>
          <p:cNvPr id="4102" name="Title 1">
            <a:extLst>
              <a:ext uri="{FF2B5EF4-FFF2-40B4-BE49-F238E27FC236}">
                <a16:creationId xmlns:a16="http://schemas.microsoft.com/office/drawing/2014/main" id="{67F9825B-5401-4449-97F5-FB52B843556D}"/>
              </a:ext>
            </a:extLst>
          </p:cNvPr>
          <p:cNvSpPr txBox="1">
            <a:spLocks/>
          </p:cNvSpPr>
          <p:nvPr/>
        </p:nvSpPr>
        <p:spPr bwMode="auto">
          <a:xfrm>
            <a:off x="5300663" y="1547813"/>
            <a:ext cx="14414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Americas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290E76C-4ABA-AE44-9ECD-4FFE3DBC67C8}"/>
              </a:ext>
            </a:extLst>
          </p:cNvPr>
          <p:cNvSpPr/>
          <p:nvPr/>
        </p:nvSpPr>
        <p:spPr>
          <a:xfrm>
            <a:off x="1916113" y="395288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4" name="Title 1">
            <a:extLst>
              <a:ext uri="{FF2B5EF4-FFF2-40B4-BE49-F238E27FC236}">
                <a16:creationId xmlns:a16="http://schemas.microsoft.com/office/drawing/2014/main" id="{C3D716DD-37EF-9647-A054-1F715967FD7A}"/>
              </a:ext>
            </a:extLst>
          </p:cNvPr>
          <p:cNvSpPr txBox="1">
            <a:spLocks/>
          </p:cNvSpPr>
          <p:nvPr/>
        </p:nvSpPr>
        <p:spPr bwMode="auto">
          <a:xfrm>
            <a:off x="1989138" y="1511300"/>
            <a:ext cx="122396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Rocket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340BE92-989D-4B4D-93BF-2A6FAD4EDFD6}"/>
              </a:ext>
            </a:extLst>
          </p:cNvPr>
          <p:cNvSpPr/>
          <p:nvPr/>
        </p:nvSpPr>
        <p:spPr>
          <a:xfrm>
            <a:off x="3644900" y="395288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6" name="Title 1">
            <a:extLst>
              <a:ext uri="{FF2B5EF4-FFF2-40B4-BE49-F238E27FC236}">
                <a16:creationId xmlns:a16="http://schemas.microsoft.com/office/drawing/2014/main" id="{997F5D89-0C21-5947-9EA2-5304DC9B2D5E}"/>
              </a:ext>
            </a:extLst>
          </p:cNvPr>
          <p:cNvSpPr txBox="1">
            <a:spLocks/>
          </p:cNvSpPr>
          <p:nvPr/>
        </p:nvSpPr>
        <p:spPr bwMode="auto">
          <a:xfrm>
            <a:off x="3716338" y="1474788"/>
            <a:ext cx="1223962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500">
                <a:latin typeface="Comic Sans MS" panose="030F0902030302020204" pitchFamily="66" charset="0"/>
              </a:rPr>
              <a:t>The Moon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431BFA4-4336-EC4D-BBAA-9F2689470CFD}"/>
              </a:ext>
            </a:extLst>
          </p:cNvPr>
          <p:cNvSpPr/>
          <p:nvPr/>
        </p:nvSpPr>
        <p:spPr>
          <a:xfrm>
            <a:off x="188913" y="248285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8" name="Title 1">
            <a:extLst>
              <a:ext uri="{FF2B5EF4-FFF2-40B4-BE49-F238E27FC236}">
                <a16:creationId xmlns:a16="http://schemas.microsoft.com/office/drawing/2014/main" id="{7B823EE3-AB4B-FE48-A3C6-C892EF376D7D}"/>
              </a:ext>
            </a:extLst>
          </p:cNvPr>
          <p:cNvSpPr txBox="1">
            <a:spLocks/>
          </p:cNvSpPr>
          <p:nvPr/>
        </p:nvSpPr>
        <p:spPr bwMode="auto">
          <a:xfrm>
            <a:off x="260350" y="3671888"/>
            <a:ext cx="126047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Computers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F5850BB-54CD-C849-9D1C-0A4DBA0FD8EC}"/>
              </a:ext>
            </a:extLst>
          </p:cNvPr>
          <p:cNvSpPr/>
          <p:nvPr/>
        </p:nvSpPr>
        <p:spPr>
          <a:xfrm>
            <a:off x="5300663" y="248285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10" name="Title 1">
            <a:extLst>
              <a:ext uri="{FF2B5EF4-FFF2-40B4-BE49-F238E27FC236}">
                <a16:creationId xmlns:a16="http://schemas.microsoft.com/office/drawing/2014/main" id="{ED917442-3708-A045-BFAB-854343A0C2D3}"/>
              </a:ext>
            </a:extLst>
          </p:cNvPr>
          <p:cNvSpPr txBox="1">
            <a:spLocks/>
          </p:cNvSpPr>
          <p:nvPr/>
        </p:nvSpPr>
        <p:spPr bwMode="auto">
          <a:xfrm>
            <a:off x="5375275" y="3635375"/>
            <a:ext cx="129698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Helmet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5BF7E57-6918-3B41-B74D-4EE344951071}"/>
              </a:ext>
            </a:extLst>
          </p:cNvPr>
          <p:cNvSpPr/>
          <p:nvPr/>
        </p:nvSpPr>
        <p:spPr>
          <a:xfrm>
            <a:off x="1916113" y="248285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12" name="Title 1">
            <a:extLst>
              <a:ext uri="{FF2B5EF4-FFF2-40B4-BE49-F238E27FC236}">
                <a16:creationId xmlns:a16="http://schemas.microsoft.com/office/drawing/2014/main" id="{72BF532E-A6D4-2147-A506-111740505328}"/>
              </a:ext>
            </a:extLst>
          </p:cNvPr>
          <p:cNvSpPr txBox="1">
            <a:spLocks/>
          </p:cNvSpPr>
          <p:nvPr/>
        </p:nvSpPr>
        <p:spPr bwMode="auto">
          <a:xfrm>
            <a:off x="1989138" y="3598863"/>
            <a:ext cx="122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Compass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321A432-919B-894F-9F75-C6BCB9BE24A9}"/>
              </a:ext>
            </a:extLst>
          </p:cNvPr>
          <p:cNvSpPr/>
          <p:nvPr/>
        </p:nvSpPr>
        <p:spPr>
          <a:xfrm>
            <a:off x="3644900" y="2482850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14" name="Title 1">
            <a:extLst>
              <a:ext uri="{FF2B5EF4-FFF2-40B4-BE49-F238E27FC236}">
                <a16:creationId xmlns:a16="http://schemas.microsoft.com/office/drawing/2014/main" id="{92831221-81AF-5D45-B913-9D1210C94AE8}"/>
              </a:ext>
            </a:extLst>
          </p:cNvPr>
          <p:cNvSpPr txBox="1">
            <a:spLocks/>
          </p:cNvSpPr>
          <p:nvPr/>
        </p:nvSpPr>
        <p:spPr bwMode="auto">
          <a:xfrm>
            <a:off x="3716338" y="3598863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Hat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A6BC764-D2AE-E64D-937F-E626289FD972}"/>
              </a:ext>
            </a:extLst>
          </p:cNvPr>
          <p:cNvSpPr/>
          <p:nvPr/>
        </p:nvSpPr>
        <p:spPr>
          <a:xfrm>
            <a:off x="5300663" y="395288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116" name="Picture 33" descr="http://images.clipart.com/thw/thw11/CL/5433_2005010014/000803_1063_83/20737445.thb.jpg?000803_1063_8389_v__v">
            <a:extLst>
              <a:ext uri="{FF2B5EF4-FFF2-40B4-BE49-F238E27FC236}">
                <a16:creationId xmlns:a16="http://schemas.microsoft.com/office/drawing/2014/main" id="{4053748F-6CFC-1F4E-8A68-EB8D28864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619125"/>
            <a:ext cx="98742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35" descr="http://images.clipart.com/thb/thb1/CL/megapack/space/1667956.thb.jpg?rocket">
            <a:extLst>
              <a:ext uri="{FF2B5EF4-FFF2-40B4-BE49-F238E27FC236}">
                <a16:creationId xmlns:a16="http://schemas.microsoft.com/office/drawing/2014/main" id="{AAEE2AB6-8511-2C4D-B508-E3C959602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63" y="539750"/>
            <a:ext cx="43497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7" descr="North America Clip Art">
            <a:extLst>
              <a:ext uri="{FF2B5EF4-FFF2-40B4-BE49-F238E27FC236}">
                <a16:creationId xmlns:a16="http://schemas.microsoft.com/office/drawing/2014/main" id="{0C2FDD04-6D4D-B04B-B13C-82BB5F581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55"/>
          <a:stretch>
            <a:fillRect/>
          </a:stretch>
        </p:blipFill>
        <p:spPr bwMode="auto">
          <a:xfrm>
            <a:off x="5624513" y="547688"/>
            <a:ext cx="7572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9" descr="The Moon Clip Art">
            <a:extLst>
              <a:ext uri="{FF2B5EF4-FFF2-40B4-BE49-F238E27FC236}">
                <a16:creationId xmlns:a16="http://schemas.microsoft.com/office/drawing/2014/main" id="{C627C895-1F4E-3042-A210-EA6B1B714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601663"/>
            <a:ext cx="81121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1" descr="Compass Clip Art">
            <a:extLst>
              <a:ext uri="{FF2B5EF4-FFF2-40B4-BE49-F238E27FC236}">
                <a16:creationId xmlns:a16="http://schemas.microsoft.com/office/drawing/2014/main" id="{4A95CAE1-C40A-2A49-8F71-43F44A384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2681288"/>
            <a:ext cx="666750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3" descr="http://images.clipart.com/thw/thw11/CL/5433_2005010014/000803_1071_13/20876475.thb.jpg?000803_1071_1360_v__v">
            <a:extLst>
              <a:ext uri="{FF2B5EF4-FFF2-40B4-BE49-F238E27FC236}">
                <a16:creationId xmlns:a16="http://schemas.microsoft.com/office/drawing/2014/main" id="{EA2B70CA-DD76-1542-9148-727658ABC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2627313"/>
            <a:ext cx="792163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5" descr="Astronaut Helmet Clip Art">
            <a:extLst>
              <a:ext uri="{FF2B5EF4-FFF2-40B4-BE49-F238E27FC236}">
                <a16:creationId xmlns:a16="http://schemas.microsoft.com/office/drawing/2014/main" id="{680A3A15-1AD8-2049-B89D-E8F834EF1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720975"/>
            <a:ext cx="8191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7" descr="Pirate Hat Clip Art">
            <a:extLst>
              <a:ext uri="{FF2B5EF4-FFF2-40B4-BE49-F238E27FC236}">
                <a16:creationId xmlns:a16="http://schemas.microsoft.com/office/drawing/2014/main" id="{2EA8D5FD-75E9-E740-84D1-3696B8462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2841625"/>
            <a:ext cx="11430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593DD468-EB1F-B049-82AE-5615554D6853}"/>
              </a:ext>
            </a:extLst>
          </p:cNvPr>
          <p:cNvSpPr/>
          <p:nvPr/>
        </p:nvSpPr>
        <p:spPr>
          <a:xfrm>
            <a:off x="188913" y="49323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25" name="Title 1">
            <a:extLst>
              <a:ext uri="{FF2B5EF4-FFF2-40B4-BE49-F238E27FC236}">
                <a16:creationId xmlns:a16="http://schemas.microsoft.com/office/drawing/2014/main" id="{E28DF51B-94E6-E74F-B680-C96A61CF897C}"/>
              </a:ext>
            </a:extLst>
          </p:cNvPr>
          <p:cNvSpPr txBox="1">
            <a:spLocks/>
          </p:cNvSpPr>
          <p:nvPr/>
        </p:nvSpPr>
        <p:spPr bwMode="auto">
          <a:xfrm>
            <a:off x="188913" y="6084888"/>
            <a:ext cx="13684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Ship</a:t>
            </a:r>
          </a:p>
        </p:txBody>
      </p:sp>
      <p:sp>
        <p:nvSpPr>
          <p:cNvPr id="4126" name="Title 1">
            <a:extLst>
              <a:ext uri="{FF2B5EF4-FFF2-40B4-BE49-F238E27FC236}">
                <a16:creationId xmlns:a16="http://schemas.microsoft.com/office/drawing/2014/main" id="{465624FA-F13C-DD40-825B-25180F044C9E}"/>
              </a:ext>
            </a:extLst>
          </p:cNvPr>
          <p:cNvSpPr txBox="1">
            <a:spLocks/>
          </p:cNvSpPr>
          <p:nvPr/>
        </p:nvSpPr>
        <p:spPr bwMode="auto">
          <a:xfrm>
            <a:off x="5300663" y="6084888"/>
            <a:ext cx="14414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Americas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9B0E7C91-10BB-A042-A049-D51CBCCAB6F0}"/>
              </a:ext>
            </a:extLst>
          </p:cNvPr>
          <p:cNvSpPr/>
          <p:nvPr/>
        </p:nvSpPr>
        <p:spPr>
          <a:xfrm>
            <a:off x="1916113" y="49323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28" name="Title 1">
            <a:extLst>
              <a:ext uri="{FF2B5EF4-FFF2-40B4-BE49-F238E27FC236}">
                <a16:creationId xmlns:a16="http://schemas.microsoft.com/office/drawing/2014/main" id="{F3E7B671-B388-944A-8FCF-FB265E5B8EFA}"/>
              </a:ext>
            </a:extLst>
          </p:cNvPr>
          <p:cNvSpPr txBox="1">
            <a:spLocks/>
          </p:cNvSpPr>
          <p:nvPr/>
        </p:nvSpPr>
        <p:spPr bwMode="auto">
          <a:xfrm>
            <a:off x="1989138" y="6048375"/>
            <a:ext cx="122396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Rocket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83ADECAF-4E9F-7D4C-965D-EA7906429FDA}"/>
              </a:ext>
            </a:extLst>
          </p:cNvPr>
          <p:cNvSpPr/>
          <p:nvPr/>
        </p:nvSpPr>
        <p:spPr>
          <a:xfrm>
            <a:off x="3644900" y="49323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30" name="Title 1">
            <a:extLst>
              <a:ext uri="{FF2B5EF4-FFF2-40B4-BE49-F238E27FC236}">
                <a16:creationId xmlns:a16="http://schemas.microsoft.com/office/drawing/2014/main" id="{EC7E4D2F-FB94-4842-895E-AE0CAFA3C6A4}"/>
              </a:ext>
            </a:extLst>
          </p:cNvPr>
          <p:cNvSpPr txBox="1">
            <a:spLocks/>
          </p:cNvSpPr>
          <p:nvPr/>
        </p:nvSpPr>
        <p:spPr bwMode="auto">
          <a:xfrm>
            <a:off x="3716338" y="6011863"/>
            <a:ext cx="1223962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500">
                <a:latin typeface="Comic Sans MS" panose="030F0902030302020204" pitchFamily="66" charset="0"/>
              </a:rPr>
              <a:t>The Moon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995DC2A2-742C-3F4E-9CA9-3335438C41EB}"/>
              </a:ext>
            </a:extLst>
          </p:cNvPr>
          <p:cNvSpPr/>
          <p:nvPr/>
        </p:nvSpPr>
        <p:spPr>
          <a:xfrm>
            <a:off x="188913" y="7019925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32" name="Title 1">
            <a:extLst>
              <a:ext uri="{FF2B5EF4-FFF2-40B4-BE49-F238E27FC236}">
                <a16:creationId xmlns:a16="http://schemas.microsoft.com/office/drawing/2014/main" id="{C0AF13B1-A2B5-604C-89CB-E2E01CEBD5B8}"/>
              </a:ext>
            </a:extLst>
          </p:cNvPr>
          <p:cNvSpPr txBox="1">
            <a:spLocks/>
          </p:cNvSpPr>
          <p:nvPr/>
        </p:nvSpPr>
        <p:spPr bwMode="auto">
          <a:xfrm>
            <a:off x="260350" y="8208963"/>
            <a:ext cx="126047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Computers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BC2D509-C5BD-F54C-9211-82649591CA8D}"/>
              </a:ext>
            </a:extLst>
          </p:cNvPr>
          <p:cNvSpPr/>
          <p:nvPr/>
        </p:nvSpPr>
        <p:spPr>
          <a:xfrm>
            <a:off x="5300663" y="7019925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34" name="Title 1">
            <a:extLst>
              <a:ext uri="{FF2B5EF4-FFF2-40B4-BE49-F238E27FC236}">
                <a16:creationId xmlns:a16="http://schemas.microsoft.com/office/drawing/2014/main" id="{9EF8C4A3-E9AC-2E4A-812E-ECB91B91B3AD}"/>
              </a:ext>
            </a:extLst>
          </p:cNvPr>
          <p:cNvSpPr txBox="1">
            <a:spLocks/>
          </p:cNvSpPr>
          <p:nvPr/>
        </p:nvSpPr>
        <p:spPr bwMode="auto">
          <a:xfrm>
            <a:off x="5375275" y="8172450"/>
            <a:ext cx="129698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Helmet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E02B3ECB-348F-9441-B534-6477ABF6B349}"/>
              </a:ext>
            </a:extLst>
          </p:cNvPr>
          <p:cNvSpPr/>
          <p:nvPr/>
        </p:nvSpPr>
        <p:spPr>
          <a:xfrm>
            <a:off x="1916113" y="7019925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36" name="Title 1">
            <a:extLst>
              <a:ext uri="{FF2B5EF4-FFF2-40B4-BE49-F238E27FC236}">
                <a16:creationId xmlns:a16="http://schemas.microsoft.com/office/drawing/2014/main" id="{59CD314D-3DA5-FF43-B85F-C0EAE3EE869C}"/>
              </a:ext>
            </a:extLst>
          </p:cNvPr>
          <p:cNvSpPr txBox="1">
            <a:spLocks/>
          </p:cNvSpPr>
          <p:nvPr/>
        </p:nvSpPr>
        <p:spPr bwMode="auto">
          <a:xfrm>
            <a:off x="1989138" y="8135938"/>
            <a:ext cx="122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Compass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EA6B1528-01DF-6F4D-988B-4BC1A258DD44}"/>
              </a:ext>
            </a:extLst>
          </p:cNvPr>
          <p:cNvSpPr/>
          <p:nvPr/>
        </p:nvSpPr>
        <p:spPr>
          <a:xfrm>
            <a:off x="3644900" y="7019925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38" name="Title 1">
            <a:extLst>
              <a:ext uri="{FF2B5EF4-FFF2-40B4-BE49-F238E27FC236}">
                <a16:creationId xmlns:a16="http://schemas.microsoft.com/office/drawing/2014/main" id="{6D296B8F-2D5A-E649-B2A5-7B47F0085135}"/>
              </a:ext>
            </a:extLst>
          </p:cNvPr>
          <p:cNvSpPr txBox="1">
            <a:spLocks/>
          </p:cNvSpPr>
          <p:nvPr/>
        </p:nvSpPr>
        <p:spPr bwMode="auto">
          <a:xfrm>
            <a:off x="3716338" y="8135938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902030302020204" pitchFamily="66" charset="0"/>
              </a:rPr>
              <a:t>Hat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E0C81EE2-1709-8C4A-A232-E5C4542A6543}"/>
              </a:ext>
            </a:extLst>
          </p:cNvPr>
          <p:cNvSpPr/>
          <p:nvPr/>
        </p:nvSpPr>
        <p:spPr>
          <a:xfrm>
            <a:off x="5300663" y="4932363"/>
            <a:ext cx="1368425" cy="158432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140" name="Picture 33" descr="http://images.clipart.com/thw/thw11/CL/5433_2005010014/000803_1063_83/20737445.thb.jpg?000803_1063_8389_v__v">
            <a:extLst>
              <a:ext uri="{FF2B5EF4-FFF2-40B4-BE49-F238E27FC236}">
                <a16:creationId xmlns:a16="http://schemas.microsoft.com/office/drawing/2014/main" id="{5C8EFC29-ADB5-F448-B1C8-70AE2D910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5154613"/>
            <a:ext cx="987425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5" descr="http://images.clipart.com/thb/thb1/CL/megapack/space/1667956.thb.jpg?rocket">
            <a:extLst>
              <a:ext uri="{FF2B5EF4-FFF2-40B4-BE49-F238E27FC236}">
                <a16:creationId xmlns:a16="http://schemas.microsoft.com/office/drawing/2014/main" id="{CCEE3277-B136-0640-9DF6-465938773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63" y="5076825"/>
            <a:ext cx="43497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37" descr="North America Clip Art">
            <a:extLst>
              <a:ext uri="{FF2B5EF4-FFF2-40B4-BE49-F238E27FC236}">
                <a16:creationId xmlns:a16="http://schemas.microsoft.com/office/drawing/2014/main" id="{C0F842EC-49B6-7B4D-9D42-82E3AB31F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55"/>
          <a:stretch>
            <a:fillRect/>
          </a:stretch>
        </p:blipFill>
        <p:spPr bwMode="auto">
          <a:xfrm>
            <a:off x="5624513" y="5084763"/>
            <a:ext cx="7572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39" descr="The Moon Clip Art">
            <a:extLst>
              <a:ext uri="{FF2B5EF4-FFF2-40B4-BE49-F238E27FC236}">
                <a16:creationId xmlns:a16="http://schemas.microsoft.com/office/drawing/2014/main" id="{D4741C9F-9181-C044-9232-D3FBFEAB3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5138738"/>
            <a:ext cx="81121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1" descr="Compass Clip Art">
            <a:extLst>
              <a:ext uri="{FF2B5EF4-FFF2-40B4-BE49-F238E27FC236}">
                <a16:creationId xmlns:a16="http://schemas.microsoft.com/office/drawing/2014/main" id="{7DF5A22F-1026-A44D-A605-985128331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7218363"/>
            <a:ext cx="6667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3" descr="http://images.clipart.com/thw/thw11/CL/5433_2005010014/000803_1071_13/20876475.thb.jpg?000803_1071_1360_v__v">
            <a:extLst>
              <a:ext uri="{FF2B5EF4-FFF2-40B4-BE49-F238E27FC236}">
                <a16:creationId xmlns:a16="http://schemas.microsoft.com/office/drawing/2014/main" id="{BF2BCD0C-DF88-8D47-BDAC-32BBC4A86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7164388"/>
            <a:ext cx="792163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5" descr="Astronaut Helmet Clip Art">
            <a:extLst>
              <a:ext uri="{FF2B5EF4-FFF2-40B4-BE49-F238E27FC236}">
                <a16:creationId xmlns:a16="http://schemas.microsoft.com/office/drawing/2014/main" id="{597EA224-59D6-E540-B8F3-ED8F14462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7256463"/>
            <a:ext cx="8191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7" descr="Pirate Hat Clip Art">
            <a:extLst>
              <a:ext uri="{FF2B5EF4-FFF2-40B4-BE49-F238E27FC236}">
                <a16:creationId xmlns:a16="http://schemas.microsoft.com/office/drawing/2014/main" id="{8D80E302-E310-F24F-9637-8C1F27D0F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7377113"/>
            <a:ext cx="1143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134</Words>
  <Application>Microsoft Macintosh PowerPoint</Application>
  <PresentationFormat>On-screen Show (4:3)</PresentationFormat>
  <Paragraphs>44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ＭＳ Ｐゴシック</vt:lpstr>
      <vt:lpstr>Calibri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SaveTeachersSundays.com</dc:creator>
  <cp:lastModifiedBy>Bethany Jane</cp:lastModifiedBy>
  <cp:revision>42</cp:revision>
  <dcterms:created xsi:type="dcterms:W3CDTF">2009-11-03T13:56:44Z</dcterms:created>
  <dcterms:modified xsi:type="dcterms:W3CDTF">2021-01-13T14:21:34Z</dcterms:modified>
</cp:coreProperties>
</file>