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58" r:id="rId4"/>
    <p:sldId id="260" r:id="rId5"/>
    <p:sldId id="261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9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76FA2FF-32DC-4BED-997E-F2F5ACFCDF06}" type="datetimeFigureOut">
              <a:rPr lang="en-US" smtClean="0"/>
              <a:t>2/26/2021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1C30924-80AE-46A2-84DD-9E4FBB9F8514}" type="slidenum">
              <a:rPr lang="en-US" smtClean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2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5400" dirty="0" smtClean="0"/>
              <a:t>Bengal Tiger</a:t>
            </a:r>
            <a:endParaRPr lang="en-US" sz="5400" dirty="0"/>
          </a:p>
        </p:txBody>
      </p:sp>
      <p:pic>
        <p:nvPicPr>
          <p:cNvPr id="1026" name="Picture 2" descr="http://ts1.mm.bing.net/images/thumbnail.aspx?q=1648812622836&amp;id=1dc39146db27c5872fe14584c5db37bb&amp;url=http%3a%2f%2fthe44diaries.files.wordpress.com%2f2010%2f03%2f03-30-2010-bengal-tig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159760"/>
            <a:ext cx="5791200" cy="308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77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Where  They  Live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4812" y="1866900"/>
            <a:ext cx="8229600" cy="4572000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en-US" dirty="0" smtClean="0"/>
              <a:t>The scientific name for  the Bengal Tiger is Panther Tigress.  The Bengal Tiger is a mammal.  </a:t>
            </a:r>
            <a:endParaRPr lang="en-US" dirty="0"/>
          </a:p>
        </p:txBody>
      </p:sp>
      <p:pic>
        <p:nvPicPr>
          <p:cNvPr id="1026" name="Picture 2" descr="http://www.wti.org.in/pictures/tiger-kanha-jhamp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038600"/>
            <a:ext cx="4953000" cy="270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2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Adaptations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It </a:t>
            </a:r>
            <a:r>
              <a:rPr lang="en-US" smtClean="0"/>
              <a:t>needs </a:t>
            </a:r>
            <a:r>
              <a:rPr lang="en-US" smtClean="0"/>
              <a:t>meat</a:t>
            </a:r>
            <a:r>
              <a:rPr lang="en-US" dirty="0" smtClean="0"/>
              <a:t>, trees and leaves to survive.</a:t>
            </a:r>
          </a:p>
          <a:p>
            <a:r>
              <a:rPr lang="en-US" dirty="0" smtClean="0"/>
              <a:t>The Bengal Tiger eats deer</a:t>
            </a:r>
            <a:r>
              <a:rPr lang="en-US" dirty="0"/>
              <a:t>, wild pigs, water buffalo and antelope. Tigers are also known to hunt sloth bears, dogs, leopards, crocodiles and pythons as well as monkeys and hares. </a:t>
            </a:r>
            <a:endParaRPr lang="en-US" dirty="0" smtClean="0"/>
          </a:p>
          <a:p>
            <a:r>
              <a:rPr lang="en-US" dirty="0" smtClean="0"/>
              <a:t>As the sea level rises in areas tigers are loosing their habitat and the sea water is moving up rivers contaminating them turning fresh water into salt water.</a:t>
            </a:r>
          </a:p>
          <a:p>
            <a:r>
              <a:rPr lang="en-US" dirty="0" smtClean="0"/>
              <a:t>This is forcing </a:t>
            </a:r>
            <a:r>
              <a:rPr lang="en-US" dirty="0"/>
              <a:t>the tigers to move northward towards areas more heavily populated by humans and increasing the likelihood of animal/human conflicts.</a:t>
            </a:r>
            <a:br>
              <a:rPr lang="en-US" dirty="0"/>
            </a:br>
            <a:endParaRPr lang="en-US" dirty="0"/>
          </a:p>
        </p:txBody>
      </p:sp>
      <p:pic>
        <p:nvPicPr>
          <p:cNvPr id="2050" name="Picture 2" descr="http://ts3.mm.bing.net/images/thumbnail.aspx?q=4870961564747310&amp;id=63c834391ad387c5f6bf9f63834fef10&amp;url=http%3a%2f%2fus.123rf.com%2f400wm%2f400%2f400%2fjblackstock%2fjblackstock0805%2fjblackstock080500054%2f3105778-close-up-of-a-tigers-fa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52400"/>
            <a:ext cx="1981200" cy="191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40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The Bengal Tiger has a litter of 3-4 </a:t>
            </a:r>
            <a:r>
              <a:rPr lang="en-US" sz="2800" dirty="0"/>
              <a:t>cubs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Cubs </a:t>
            </a:r>
            <a:r>
              <a:rPr lang="en-US" sz="2800" dirty="0"/>
              <a:t>follow their mother out of the den at around 8 weeks and become independent at around 18 months of age. </a:t>
            </a:r>
            <a:endParaRPr lang="en-US" sz="2800" dirty="0" smtClean="0"/>
          </a:p>
          <a:p>
            <a:r>
              <a:rPr lang="en-US" sz="2800" dirty="0" smtClean="0"/>
              <a:t>They </a:t>
            </a:r>
            <a:r>
              <a:rPr lang="en-US" sz="2800" dirty="0"/>
              <a:t>leave their mothers at about 2 ½ years. </a:t>
            </a:r>
          </a:p>
        </p:txBody>
      </p:sp>
      <p:pic>
        <p:nvPicPr>
          <p:cNvPr id="1026" name="Picture 2" descr="http://www.tiger-wallpapers.com/bulkupload/tigerpictures/Bengal%20Tigers/tiger-cub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305300"/>
            <a:ext cx="32004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91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105400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In the early 1900s, there were around 100,000 </a:t>
            </a:r>
            <a:r>
              <a:rPr lang="en-US" dirty="0" smtClean="0"/>
              <a:t>tigers. </a:t>
            </a:r>
            <a:r>
              <a:rPr lang="en-US" dirty="0"/>
              <a:t>Today, an estimated total of around 3,000-4,500 exist in the wild. </a:t>
            </a:r>
            <a:endParaRPr lang="en-US" dirty="0" smtClean="0"/>
          </a:p>
          <a:p>
            <a:r>
              <a:rPr lang="en-US" dirty="0" smtClean="0"/>
              <a:t>Bengal </a:t>
            </a:r>
            <a:r>
              <a:rPr lang="en-US" dirty="0"/>
              <a:t>tiger: Less than 2,000</a:t>
            </a:r>
            <a:br>
              <a:rPr lang="en-US" dirty="0"/>
            </a:br>
            <a:r>
              <a:rPr lang="en-US" dirty="0"/>
              <a:t>Indochinese tiger: 750-1,300</a:t>
            </a:r>
            <a:br>
              <a:rPr lang="en-US" dirty="0"/>
            </a:br>
            <a:r>
              <a:rPr lang="en-US" dirty="0"/>
              <a:t>Siberian tiger: Around </a:t>
            </a:r>
            <a:r>
              <a:rPr lang="en-US" dirty="0" smtClean="0"/>
              <a:t>450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Sumatran tiger: 400-500</a:t>
            </a:r>
            <a:br>
              <a:rPr lang="en-US" dirty="0"/>
            </a:br>
            <a:r>
              <a:rPr lang="en-US" dirty="0"/>
              <a:t>Malayan tiger: 600-800</a:t>
            </a:r>
            <a:br>
              <a:rPr lang="en-US" dirty="0"/>
            </a:br>
            <a:r>
              <a:rPr lang="en-US" dirty="0"/>
              <a:t>South Chinese tiger: Extinct in the wild</a:t>
            </a:r>
            <a:br>
              <a:rPr lang="en-US" dirty="0"/>
            </a:br>
            <a:r>
              <a:rPr lang="en-US" dirty="0"/>
              <a:t>Caspian tiger: Extinct</a:t>
            </a:r>
            <a:br>
              <a:rPr lang="en-US" dirty="0"/>
            </a:br>
            <a:r>
              <a:rPr lang="en-US" dirty="0" err="1"/>
              <a:t>Javan</a:t>
            </a:r>
            <a:r>
              <a:rPr lang="en-US" dirty="0"/>
              <a:t> tiger: Extinct</a:t>
            </a:r>
            <a:br>
              <a:rPr lang="en-US" dirty="0"/>
            </a:br>
            <a:r>
              <a:rPr lang="en-US" dirty="0"/>
              <a:t>Bali tiger: Extinct</a:t>
            </a:r>
          </a:p>
          <a:p>
            <a:r>
              <a:rPr lang="en-US" dirty="0" smtClean="0"/>
              <a:t>There </a:t>
            </a:r>
            <a:r>
              <a:rPr lang="en-US" dirty="0"/>
              <a:t>were once nine subspecies of tigers: Bengal, Siberian, Indochinese, South Chinese, Sumatran, Malayan, Caspian, </a:t>
            </a:r>
            <a:r>
              <a:rPr lang="en-US" dirty="0" err="1"/>
              <a:t>Javan</a:t>
            </a:r>
            <a:r>
              <a:rPr lang="en-US" dirty="0"/>
              <a:t> and Bali. The Caspian, </a:t>
            </a:r>
            <a:r>
              <a:rPr lang="en-US" dirty="0" err="1"/>
              <a:t>Javan</a:t>
            </a:r>
            <a:r>
              <a:rPr lang="en-US" dirty="0"/>
              <a:t> and Bali are extinct, and the rest are endangered.</a:t>
            </a:r>
          </a:p>
        </p:txBody>
      </p:sp>
    </p:spTree>
    <p:extLst>
      <p:ext uri="{BB962C8B-B14F-4D97-AF65-F5344CB8AC3E}">
        <p14:creationId xmlns:p14="http://schemas.microsoft.com/office/powerpoint/2010/main" val="106464412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Interesting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tiger is the largest member of the </a:t>
            </a:r>
            <a:r>
              <a:rPr lang="en-US" dirty="0" smtClean="0"/>
              <a:t>(</a:t>
            </a:r>
            <a:r>
              <a:rPr lang="en-US" dirty="0"/>
              <a:t>cat) family</a:t>
            </a:r>
            <a:r>
              <a:rPr lang="en-US" dirty="0" smtClean="0"/>
              <a:t>.  It weights about 400 to 675 pounds. </a:t>
            </a:r>
          </a:p>
          <a:p>
            <a:r>
              <a:rPr lang="en-US" dirty="0" smtClean="0"/>
              <a:t>Just </a:t>
            </a:r>
            <a:r>
              <a:rPr lang="en-US" dirty="0"/>
              <a:t>like the </a:t>
            </a:r>
            <a:r>
              <a:rPr lang="en-US" dirty="0" smtClean="0"/>
              <a:t>housecat</a:t>
            </a:r>
            <a:r>
              <a:rPr lang="en-US" dirty="0"/>
              <a:t>, tigers keep their claws sharp for hunting by pulling in their retractable claws into a protective sheath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Bengal Tiger is 3/3 </a:t>
            </a:r>
            <a:r>
              <a:rPr lang="en-US" dirty="0"/>
              <a:t>½ feet </a:t>
            </a:r>
            <a:r>
              <a:rPr lang="en-US" dirty="0" smtClean="0"/>
              <a:t>tall and 4.6 to </a:t>
            </a:r>
            <a:r>
              <a:rPr lang="en-US" dirty="0"/>
              <a:t>9.2 </a:t>
            </a:r>
            <a:r>
              <a:rPr lang="en-US" dirty="0" smtClean="0"/>
              <a:t>feet long.</a:t>
            </a:r>
          </a:p>
          <a:p>
            <a:r>
              <a:rPr lang="en-US" dirty="0" smtClean="0"/>
              <a:t>Females are </a:t>
            </a:r>
            <a:r>
              <a:rPr lang="en-US" dirty="0"/>
              <a:t>smaller than males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Bengal Tigers live about 10 to 15 years.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15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217</TotalTime>
  <Words>273</Words>
  <Application>Microsoft Office PowerPoint</Application>
  <PresentationFormat>On-screen Show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Verve</vt:lpstr>
      <vt:lpstr>Bengal Tiger</vt:lpstr>
      <vt:lpstr>Where  They  Live</vt:lpstr>
      <vt:lpstr>Adaptations</vt:lpstr>
      <vt:lpstr>Young</vt:lpstr>
      <vt:lpstr>Status</vt:lpstr>
      <vt:lpstr>Interesting Facts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Mails Student</dc:creator>
  <cp:lastModifiedBy>Kirsty Taylor</cp:lastModifiedBy>
  <cp:revision>23</cp:revision>
  <dcterms:created xsi:type="dcterms:W3CDTF">2012-02-17T17:36:36Z</dcterms:created>
  <dcterms:modified xsi:type="dcterms:W3CDTF">2021-02-26T15:12:59Z</dcterms:modified>
</cp:coreProperties>
</file>