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60" r:id="rId5"/>
    <p:sldId id="262" r:id="rId6"/>
    <p:sldId id="258" r:id="rId7"/>
    <p:sldId id="259" r:id="rId8"/>
    <p:sldId id="263" r:id="rId9"/>
    <p:sldId id="264" r:id="rId10"/>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245720-450C-45D1-9F1D-F9CEBDAFA32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797740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245720-450C-45D1-9F1D-F9CEBDAFA32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2327730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245720-450C-45D1-9F1D-F9CEBDAFA32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1235819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245720-450C-45D1-9F1D-F9CEBDAFA321}"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720462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245720-450C-45D1-9F1D-F9CEBDAFA321}" type="datetimeFigureOut">
              <a:rPr lang="en-GB" smtClean="0"/>
              <a:t>08/01/2021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2855126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245720-450C-45D1-9F1D-F9CEBDAFA321}" type="datetimeFigureOut">
              <a:rPr lang="en-GB" smtClean="0"/>
              <a:t>08/01/2021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1900818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245720-450C-45D1-9F1D-F9CEBDAFA321}" type="datetimeFigureOut">
              <a:rPr lang="en-GB" smtClean="0"/>
              <a:t>08/01/2021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1121445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245720-450C-45D1-9F1D-F9CEBDAFA321}"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2171646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245720-450C-45D1-9F1D-F9CEBDAFA321}"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14831802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245720-450C-45D1-9F1D-F9CEBDAFA32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1106718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245720-450C-45D1-9F1D-F9CEBDAFA32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1CFDF8-3524-413E-98B7-2CAE981EF6FD}" type="slidenum">
              <a:rPr lang="en-GB" smtClean="0"/>
              <a:t>‹#›</a:t>
            </a:fld>
            <a:endParaRPr lang="en-GB"/>
          </a:p>
        </p:txBody>
      </p:sp>
    </p:spTree>
    <p:extLst>
      <p:ext uri="{BB962C8B-B14F-4D97-AF65-F5344CB8AC3E}">
        <p14:creationId xmlns:p14="http://schemas.microsoft.com/office/powerpoint/2010/main" val="38278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245720-450C-45D1-9F1D-F9CEBDAFA321}" type="datetimeFigureOut">
              <a:rPr lang="en-GB" smtClean="0"/>
              <a:t>08/01/2021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1CFDF8-3524-413E-98B7-2CAE981EF6FD}" type="slidenum">
              <a:rPr lang="en-GB" smtClean="0"/>
              <a:t>‹#›</a:t>
            </a:fld>
            <a:endParaRPr lang="en-GB"/>
          </a:p>
        </p:txBody>
      </p:sp>
    </p:spTree>
    <p:extLst>
      <p:ext uri="{BB962C8B-B14F-4D97-AF65-F5344CB8AC3E}">
        <p14:creationId xmlns:p14="http://schemas.microsoft.com/office/powerpoint/2010/main" val="925104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a:latin typeface="NTFPreCursivef" panose="03000400000000000000" pitchFamily="66" charset="0"/>
              </a:rPr>
              <a:t>India is a country in the continent of Asia.</a:t>
            </a:r>
          </a:p>
        </p:txBody>
      </p:sp>
      <p:sp>
        <p:nvSpPr>
          <p:cNvPr id="5" name="Content Placeholder 4"/>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A89D46B7-9F93-42EB-B44C-BD1E14B295E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2555" y="1196752"/>
            <a:ext cx="7758889" cy="5484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845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NTFPreCursivef" panose="03000400000000000000" pitchFamily="66" charset="0"/>
              </a:rPr>
              <a:t>India is next to the Indian Ocean.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3808" y="1844824"/>
            <a:ext cx="3684841" cy="4343484"/>
          </a:xfrm>
        </p:spPr>
      </p:pic>
    </p:spTree>
    <p:extLst>
      <p:ext uri="{BB962C8B-B14F-4D97-AF65-F5344CB8AC3E}">
        <p14:creationId xmlns:p14="http://schemas.microsoft.com/office/powerpoint/2010/main" val="2792698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NTFPreCursivef" panose="03000400000000000000" pitchFamily="66" charset="0"/>
              </a:rPr>
              <a:t>India is a long way from the UK. Can you find them both on the map? </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2045811"/>
            <a:ext cx="8229600" cy="36347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29687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NTFPreCursivef" panose="03000400000000000000" pitchFamily="66" charset="0"/>
              </a:rPr>
              <a:t>This is the Indian flag.  What colours is it?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5616" y="1556792"/>
            <a:ext cx="6740036" cy="4200656"/>
          </a:xfrm>
        </p:spPr>
      </p:pic>
    </p:spTree>
    <p:extLst>
      <p:ext uri="{BB962C8B-B14F-4D97-AF65-F5344CB8AC3E}">
        <p14:creationId xmlns:p14="http://schemas.microsoft.com/office/powerpoint/2010/main" val="2747385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NTFPreCursivef" panose="03000400000000000000" pitchFamily="66" charset="0"/>
              </a:rPr>
              <a:t>Tasks</a:t>
            </a:r>
          </a:p>
        </p:txBody>
      </p:sp>
      <p:sp>
        <p:nvSpPr>
          <p:cNvPr id="3" name="Content Placeholder 2"/>
          <p:cNvSpPr>
            <a:spLocks noGrp="1"/>
          </p:cNvSpPr>
          <p:nvPr>
            <p:ph idx="1"/>
          </p:nvPr>
        </p:nvSpPr>
        <p:spPr/>
        <p:txBody>
          <a:bodyPr/>
          <a:lstStyle/>
          <a:p>
            <a:r>
              <a:rPr lang="en-GB" dirty="0">
                <a:latin typeface="NTFPreCursivef" panose="03000400000000000000" pitchFamily="66" charset="0"/>
              </a:rPr>
              <a:t>Can you find India on a globe?</a:t>
            </a:r>
          </a:p>
          <a:p>
            <a:endParaRPr lang="en-GB" dirty="0">
              <a:latin typeface="NTFPreCursivef" panose="03000400000000000000" pitchFamily="66" charset="0"/>
            </a:endParaRPr>
          </a:p>
          <a:p>
            <a:r>
              <a:rPr lang="en-GB" dirty="0">
                <a:latin typeface="NTFPreCursivef" panose="03000400000000000000" pitchFamily="66" charset="0"/>
              </a:rPr>
              <a:t>Can you find India on a world map and put the Indian flag on it?</a:t>
            </a:r>
          </a:p>
          <a:p>
            <a:endParaRPr lang="en-GB" dirty="0">
              <a:latin typeface="NTFPreCursivef" panose="03000400000000000000" pitchFamily="66" charset="0"/>
            </a:endParaRPr>
          </a:p>
          <a:p>
            <a:r>
              <a:rPr lang="en-GB" dirty="0">
                <a:latin typeface="NTFPreCursivef" panose="03000400000000000000" pitchFamily="66" charset="0"/>
              </a:rPr>
              <a:t>Can you make your own Indian flag? You could colour it, paint it or find bits of orange and green paper, card or material to make the flag.</a:t>
            </a:r>
          </a:p>
        </p:txBody>
      </p:sp>
    </p:spTree>
    <p:extLst>
      <p:ext uri="{BB962C8B-B14F-4D97-AF65-F5344CB8AC3E}">
        <p14:creationId xmlns:p14="http://schemas.microsoft.com/office/powerpoint/2010/main" val="2357201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NTFPreCursivef" panose="03000400000000000000" pitchFamily="66" charset="0"/>
              </a:rPr>
              <a:t>To get to India most people fly there. What vehicle would you fly there in? What countries would you fly over? </a:t>
            </a:r>
            <a:endParaRPr lang="en-GB"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54691" y="1844824"/>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1966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98178"/>
          </a:xfrm>
        </p:spPr>
        <p:txBody>
          <a:bodyPr>
            <a:normAutofit fontScale="90000"/>
          </a:bodyPr>
          <a:lstStyle/>
          <a:p>
            <a:r>
              <a:rPr lang="en-GB" dirty="0">
                <a:latin typeface="NTFPreCursivef" panose="03000400000000000000" pitchFamily="66" charset="0"/>
              </a:rPr>
              <a:t>If you wanted to go by road to India, it </a:t>
            </a:r>
            <a:br>
              <a:rPr lang="en-GB" dirty="0">
                <a:latin typeface="NTFPreCursivef" panose="03000400000000000000" pitchFamily="66" charset="0"/>
              </a:rPr>
            </a:br>
            <a:r>
              <a:rPr lang="en-GB" dirty="0">
                <a:latin typeface="NTFPreCursivef" panose="03000400000000000000" pitchFamily="66" charset="0"/>
              </a:rPr>
              <a:t>would be a long journey.  How many countries would you travel through?</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48922" y="2204864"/>
            <a:ext cx="8046156"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9607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8229600" cy="1143000"/>
          </a:xfrm>
        </p:spPr>
        <p:txBody>
          <a:bodyPr/>
          <a:lstStyle/>
          <a:p>
            <a:r>
              <a:rPr lang="en-GB" dirty="0">
                <a:latin typeface="NTFPreCursivef" panose="03000400000000000000" pitchFamily="66" charset="0"/>
              </a:rPr>
              <a:t>Tasks</a:t>
            </a:r>
          </a:p>
        </p:txBody>
      </p:sp>
      <p:sp>
        <p:nvSpPr>
          <p:cNvPr id="3" name="Content Placeholder 2"/>
          <p:cNvSpPr>
            <a:spLocks noGrp="1"/>
          </p:cNvSpPr>
          <p:nvPr>
            <p:ph idx="1"/>
          </p:nvPr>
        </p:nvSpPr>
        <p:spPr/>
        <p:txBody>
          <a:bodyPr>
            <a:normAutofit lnSpcReduction="10000"/>
          </a:bodyPr>
          <a:lstStyle/>
          <a:p>
            <a:r>
              <a:rPr lang="en-GB" dirty="0">
                <a:latin typeface="NTFPreCursivef" panose="03000400000000000000" pitchFamily="66" charset="0"/>
              </a:rPr>
              <a:t>On your world map, can you find the UK?</a:t>
            </a:r>
          </a:p>
          <a:p>
            <a:r>
              <a:rPr lang="en-GB" dirty="0">
                <a:latin typeface="NTFPreCursivef" panose="03000400000000000000" pitchFamily="66" charset="0"/>
              </a:rPr>
              <a:t>Can you draw a route from the UK to India? How would you travel, would you go by plane and fly in a straight line? Would you go by car and ferry and drive across lots of different countries? Can you get to India just by boat and not going on or over any land?</a:t>
            </a:r>
          </a:p>
          <a:p>
            <a:r>
              <a:rPr lang="en-GB" dirty="0">
                <a:latin typeface="NTFPreCursivef" panose="03000400000000000000" pitchFamily="66" charset="0"/>
              </a:rPr>
              <a:t>Which do you think would be the quickest way to get to India? </a:t>
            </a:r>
          </a:p>
        </p:txBody>
      </p:sp>
    </p:spTree>
    <p:extLst>
      <p:ext uri="{BB962C8B-B14F-4D97-AF65-F5344CB8AC3E}">
        <p14:creationId xmlns:p14="http://schemas.microsoft.com/office/powerpoint/2010/main" val="3098586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a:bodyPr>
          <a:lstStyle/>
          <a:p>
            <a:endParaRPr lang="en-GB" dirty="0">
              <a:latin typeface="NTFPreCursivef" panose="03000400000000000000" pitchFamily="66" charset="0"/>
            </a:endParaRPr>
          </a:p>
          <a:p>
            <a:r>
              <a:rPr lang="en-GB" dirty="0">
                <a:latin typeface="NTFPreCursivef" panose="03000400000000000000" pitchFamily="66" charset="0"/>
              </a:rPr>
              <a:t>What is the capital of the UK called?</a:t>
            </a:r>
          </a:p>
          <a:p>
            <a:r>
              <a:rPr lang="en-GB" dirty="0">
                <a:latin typeface="NTFPreCursivef" panose="03000400000000000000" pitchFamily="66" charset="0"/>
              </a:rPr>
              <a:t>Have a look on Google Earth and see what famous buildings you can find?</a:t>
            </a:r>
          </a:p>
          <a:p>
            <a:r>
              <a:rPr lang="en-GB" dirty="0">
                <a:latin typeface="NTFPreCursivef" panose="03000400000000000000" pitchFamily="66" charset="0"/>
              </a:rPr>
              <a:t>Can you find out what the capital of India is called? </a:t>
            </a:r>
          </a:p>
          <a:p>
            <a:r>
              <a:rPr lang="en-GB" dirty="0">
                <a:latin typeface="NTFPreCursivef" panose="03000400000000000000" pitchFamily="66" charset="0"/>
              </a:rPr>
              <a:t>Can you find it on Google Earth and have a look at what the buildings are like? </a:t>
            </a:r>
          </a:p>
          <a:p>
            <a:r>
              <a:rPr lang="en-GB" dirty="0">
                <a:latin typeface="NTFPreCursivef" panose="03000400000000000000" pitchFamily="66" charset="0"/>
              </a:rPr>
              <a:t>What are the differences between London and New </a:t>
            </a:r>
            <a:r>
              <a:rPr lang="en-GB">
                <a:latin typeface="NTFPreCursivef" panose="03000400000000000000" pitchFamily="66" charset="0"/>
              </a:rPr>
              <a:t>Dehli</a:t>
            </a:r>
            <a:endParaRPr lang="en-GB" dirty="0">
              <a:latin typeface="NTFPreCursivef" panose="03000400000000000000" pitchFamily="66" charset="0"/>
            </a:endParaRPr>
          </a:p>
        </p:txBody>
      </p:sp>
    </p:spTree>
    <p:extLst>
      <p:ext uri="{BB962C8B-B14F-4D97-AF65-F5344CB8AC3E}">
        <p14:creationId xmlns:p14="http://schemas.microsoft.com/office/powerpoint/2010/main" val="42297457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273</TotalTime>
  <Words>303</Words>
  <Application>Microsoft Office PowerPoint</Application>
  <PresentationFormat>On-screen Show (4:3)</PresentationFormat>
  <Paragraphs>22</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NTFPreCursivef</vt:lpstr>
      <vt:lpstr>Office Theme</vt:lpstr>
      <vt:lpstr>India is a country in the continent of Asia.</vt:lpstr>
      <vt:lpstr>India is next to the Indian Ocean. </vt:lpstr>
      <vt:lpstr>India is a long way from the UK. Can you find them both on the map? </vt:lpstr>
      <vt:lpstr>This is the Indian flag.  What colours is it? </vt:lpstr>
      <vt:lpstr>Tasks</vt:lpstr>
      <vt:lpstr>To get to India most people fly there. What vehicle would you fly there in? What countries would you fly over? </vt:lpstr>
      <vt:lpstr>If you wanted to go by road to India, it  would be a long journey.  How many countries would you travel through?</vt:lpstr>
      <vt:lpstr>Tasks</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Wenham</dc:creator>
  <cp:lastModifiedBy>9317027 Rachel Wenham</cp:lastModifiedBy>
  <cp:revision>5</cp:revision>
  <cp:lastPrinted>2021-01-08T10:33:43Z</cp:lastPrinted>
  <dcterms:created xsi:type="dcterms:W3CDTF">2021-01-05T09:04:18Z</dcterms:created>
  <dcterms:modified xsi:type="dcterms:W3CDTF">2021-01-08T11:36:31Z</dcterms:modified>
</cp:coreProperties>
</file>