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67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68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694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11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072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133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958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09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216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059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67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53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359E8-7BE9-4EF2-B08A-4D8698DE4BA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C7A71-E1A9-4D5F-91AC-81E751663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318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url=https://www.wfmj.com/story/38481383/alternatives-to-sunscreen-for-kids&amp;psig=AOvVaw2cUhwGMd_DgoMx-AihDUKX&amp;ust=1609860053324000&amp;source=images&amp;cd=vfe&amp;ved=0CAIQjRxqFwoTCKjL7JbKgu4CFQAAAAAdAAAAABA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.uk/url?sa=i&amp;url=https://www.lifesavvy.com/17973/youre-probably-washing-your-hands-wrong-heres-what-to-do/&amp;psig=AOvVaw1DC9hBHWelDFwAzWHEJocv&amp;ust=1609860879895000&amp;source=images&amp;cd=vfe&amp;ved=0CAIQjRxqFwoTCLCO_qDNgu4CFQAAAAAdAAAAABA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ogle.co.uk/url?sa=i&amp;url=https://www.ikea.com/gb/en/p/brogrund-shower-set-with-thermostatic-mixer-chrome-plated-20342535/&amp;psig=AOvVaw3klZcBy0G2gEmFOLECFxoP&amp;ust=1609860510382000&amp;source=images&amp;cd=vfe&amp;ved=0CAIQjRxqFwoTCJC42PDLgu4CFQAAAAAdAAAAABA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url?sa=i&amp;url=https://www.bizjournals.com/bizwomen/news/latest-news/2019/06/deflated-biking-among-kids-on-the-decline.html?page%3Dall&amp;psig=AOvVaw0NQnF8lrTM7W6XKM25m0AB&amp;ust=1609860546781000&amp;source=images&amp;cd=vfe&amp;ved=0CAIQjRxqFwoTCLi9joLMgu4CFQAAAAAdAAAAABA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uk/url?sa=i&amp;url=https://www.active.com/running/articles/how-much-sleep-do-runners-need&amp;psig=AOvVaw0TM6jdy7JyPAbcIOnkeRIl&amp;ust=1609860571051000&amp;source=images&amp;cd=vfe&amp;ved=0CAIQjRxqFwoTCJjX143Mgu4CFQAAAAAdAAAAABA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.uk/url?sa=i&amp;url=https://www.npr.org/sections/health-shots/2016/10/24/498558056/getting-dental-care-can-be-a-challenge-for-people-with-disabilities&amp;psig=AOvVaw0gBqbnBzGhAh70AaVIynWT&amp;ust=1609860597805000&amp;source=images&amp;cd=vfe&amp;ved=0CAIQjRxqFwoTCOjRt5rMgu4CFQAAAAAdAAAAABA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google.co.uk/url?sa=i&amp;url=https://watersstore.com/benefits-of-drinking-water/&amp;psig=AOvVaw0aIAra5OYg_G06twM4qRUG&amp;ust=1609860639058000&amp;source=images&amp;cd=vfe&amp;ved=0CAIQjRxqFwoTCKi2ma7Mgu4CFQAAAAAdAAAAABA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co.uk/url?sa=i&amp;url=https://www.huffpost.com/entry/reminder-the-way-you-brush-your-teeth-could-damage-your-gums_n_5988a6e9e4b07e7f21510f7d&amp;psig=AOvVaw3ZIkXm7gWz3zFhHfMn9qde&amp;ust=1609860687574000&amp;source=images&amp;cd=vfe&amp;ved=0CAIQjRxqFwoTCODgocXMgu4CFQAAAAAdAAAAABA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o.uk/url?sa=i&amp;url=https://www.health.harvard.edu/blog/two-tricks-make-easier-swallow-pills-201411137515&amp;psig=AOvVaw1ZfwG2RZETOPaxm8Tv5G1i&amp;ust=1609860714571000&amp;source=images&amp;cd=vfe&amp;ved=0CAIQjRxqFwoTCIC7kdLMgu4CFQAAAAAdAAAAABA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ternatives to sunscreen for kids - WFMJ.com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6896100" cy="460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200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You're Probably Washing Your Hands Wrong (Here's What to Do) – LifeSavvy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12776"/>
            <a:ext cx="6749480" cy="379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157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BROGRUND chrome-plated, Shower set with thermostatic mixer - IKEA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92696"/>
            <a:ext cx="5414120" cy="5414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7517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ildren aren't riding bicycles anymore, and the industry is deflated -  Bizwome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96752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703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ow Much Sleep Do Runners Need? | ACTIV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5905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604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For People With Disabilities, Getting Dental Care Can Be Difficult : Shots  - Health News : NP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595465" cy="4831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465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Benefits of Drinking Wate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7400342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057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You're Probably Forgetting To Brush This Part Of Your Teeth | HuffPost Lif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628800"/>
            <a:ext cx="609676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159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Two tricks to make it easier to swallow pills - Harvard Health Blog -  Harvard Health Publish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92223"/>
            <a:ext cx="85725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233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Esme Kahlon</dc:creator>
  <cp:lastModifiedBy>Bethany Jane</cp:lastModifiedBy>
  <cp:revision>3</cp:revision>
  <dcterms:created xsi:type="dcterms:W3CDTF">2021-01-04T15:20:32Z</dcterms:created>
  <dcterms:modified xsi:type="dcterms:W3CDTF">2021-01-25T09:28:10Z</dcterms:modified>
</cp:coreProperties>
</file>